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5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9BC2D499-C6E4-4C4F-95D3-85E7C701D6D0}"/>
    <pc:docChg chg="undo custSel mod addSld delSld modSld">
      <pc:chgData name="ivan.cuzic1@skole.hr" userId="df63c021-0675-4d8c-a9d6-36d6c01b34a5" providerId="ADAL" clId="{9BC2D499-C6E4-4C4F-95D3-85E7C701D6D0}" dt="2019-09-22T19:07:41.575" v="1822" actId="20577"/>
      <pc:docMkLst>
        <pc:docMk/>
      </pc:docMkLst>
      <pc:sldChg chg="modSp">
        <pc:chgData name="ivan.cuzic1@skole.hr" userId="df63c021-0675-4d8c-a9d6-36d6c01b34a5" providerId="ADAL" clId="{9BC2D499-C6E4-4C4F-95D3-85E7C701D6D0}" dt="2019-09-22T12:02:28.681" v="2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9BC2D499-C6E4-4C4F-95D3-85E7C701D6D0}" dt="2019-09-22T12:02:28.681" v="21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9BC2D499-C6E4-4C4F-95D3-85E7C701D6D0}" dt="2019-09-22T12:02:35.821" v="22" actId="2696"/>
        <pc:sldMkLst>
          <pc:docMk/>
          <pc:sldMk cId="3418211608" sldId="257"/>
        </pc:sldMkLst>
      </pc:sldChg>
      <pc:sldChg chg="del">
        <pc:chgData name="ivan.cuzic1@skole.hr" userId="df63c021-0675-4d8c-a9d6-36d6c01b34a5" providerId="ADAL" clId="{9BC2D499-C6E4-4C4F-95D3-85E7C701D6D0}" dt="2019-09-22T12:02:38.853" v="23" actId="2696"/>
        <pc:sldMkLst>
          <pc:docMk/>
          <pc:sldMk cId="1262093710" sldId="258"/>
        </pc:sldMkLst>
      </pc:sldChg>
      <pc:sldChg chg="del">
        <pc:chgData name="ivan.cuzic1@skole.hr" userId="df63c021-0675-4d8c-a9d6-36d6c01b34a5" providerId="ADAL" clId="{9BC2D499-C6E4-4C4F-95D3-85E7C701D6D0}" dt="2019-09-22T12:02:40.228" v="24" actId="2696"/>
        <pc:sldMkLst>
          <pc:docMk/>
          <pc:sldMk cId="1003274742" sldId="259"/>
        </pc:sldMkLst>
      </pc:sldChg>
      <pc:sldChg chg="del">
        <pc:chgData name="ivan.cuzic1@skole.hr" userId="df63c021-0675-4d8c-a9d6-36d6c01b34a5" providerId="ADAL" clId="{9BC2D499-C6E4-4C4F-95D3-85E7C701D6D0}" dt="2019-09-22T12:02:41.118" v="25" actId="2696"/>
        <pc:sldMkLst>
          <pc:docMk/>
          <pc:sldMk cId="2797622438" sldId="260"/>
        </pc:sldMkLst>
      </pc:sldChg>
      <pc:sldChg chg="del">
        <pc:chgData name="ivan.cuzic1@skole.hr" userId="df63c021-0675-4d8c-a9d6-36d6c01b34a5" providerId="ADAL" clId="{9BC2D499-C6E4-4C4F-95D3-85E7C701D6D0}" dt="2019-09-22T12:02:42.602" v="26" actId="2696"/>
        <pc:sldMkLst>
          <pc:docMk/>
          <pc:sldMk cId="2364620808" sldId="261"/>
        </pc:sldMkLst>
      </pc:sldChg>
      <pc:sldChg chg="del">
        <pc:chgData name="ivan.cuzic1@skole.hr" userId="df63c021-0675-4d8c-a9d6-36d6c01b34a5" providerId="ADAL" clId="{9BC2D499-C6E4-4C4F-95D3-85E7C701D6D0}" dt="2019-09-22T12:02:49.180" v="27" actId="2696"/>
        <pc:sldMkLst>
          <pc:docMk/>
          <pc:sldMk cId="3662881413" sldId="262"/>
        </pc:sldMkLst>
      </pc:sldChg>
      <pc:sldChg chg="del">
        <pc:chgData name="ivan.cuzic1@skole.hr" userId="df63c021-0675-4d8c-a9d6-36d6c01b34a5" providerId="ADAL" clId="{9BC2D499-C6E4-4C4F-95D3-85E7C701D6D0}" dt="2019-09-22T12:04:24.505" v="28" actId="2696"/>
        <pc:sldMkLst>
          <pc:docMk/>
          <pc:sldMk cId="2857099435" sldId="263"/>
        </pc:sldMkLst>
      </pc:sldChg>
      <pc:sldChg chg="del">
        <pc:chgData name="ivan.cuzic1@skole.hr" userId="df63c021-0675-4d8c-a9d6-36d6c01b34a5" providerId="ADAL" clId="{9BC2D499-C6E4-4C4F-95D3-85E7C701D6D0}" dt="2019-09-22T12:34:20.193" v="380" actId="2696"/>
        <pc:sldMkLst>
          <pc:docMk/>
          <pc:sldMk cId="1786712258" sldId="264"/>
        </pc:sldMkLst>
      </pc:sldChg>
      <pc:sldChg chg="addSp delSp modSp modNotesTx">
        <pc:chgData name="ivan.cuzic1@skole.hr" userId="df63c021-0675-4d8c-a9d6-36d6c01b34a5" providerId="ADAL" clId="{9BC2D499-C6E4-4C4F-95D3-85E7C701D6D0}" dt="2019-09-22T19:06:27.734" v="1815" actId="20577"/>
        <pc:sldMkLst>
          <pc:docMk/>
          <pc:sldMk cId="2592953981" sldId="265"/>
        </pc:sldMkLst>
        <pc:spChg chg="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2" creationId="{5F052B4C-057A-406A-B548-5F1936ABCEDD}"/>
          </ac:spMkLst>
        </pc:spChg>
        <pc:spChg chg="add del 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4" creationId="{7C660758-D506-43C5-99BA-493350B21F33}"/>
          </ac:spMkLst>
        </pc:spChg>
        <pc:spChg chg="del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10" creationId="{823AC064-BC96-4F32-8AE1-B2FD38754823}"/>
          </ac:spMkLst>
        </pc:spChg>
        <pc:spChg chg="add del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19" creationId="{46C2E80F-49A6-4372-B103-219D417A55ED}"/>
          </ac:spMkLst>
        </pc:spChg>
        <pc:spChg chg="add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24" creationId="{46C2E80F-49A6-4372-B103-219D417A55ED}"/>
          </ac:spMkLst>
        </pc:spChg>
        <pc:graphicFrameChg chg="add mod modGraphic">
          <ac:chgData name="ivan.cuzic1@skole.hr" userId="df63c021-0675-4d8c-a9d6-36d6c01b34a5" providerId="ADAL" clId="{9BC2D499-C6E4-4C4F-95D3-85E7C701D6D0}" dt="2019-09-22T12:36:52.344" v="482" actId="26606"/>
          <ac:graphicFrameMkLst>
            <pc:docMk/>
            <pc:sldMk cId="2592953981" sldId="265"/>
            <ac:graphicFrameMk id="14" creationId="{7DD70699-B9C1-46BC-9884-B9A1E47ECEC5}"/>
          </ac:graphicFrameMkLst>
        </pc:graphicFrameChg>
        <pc:picChg chg="del">
          <ac:chgData name="ivan.cuzic1@skole.hr" userId="df63c021-0675-4d8c-a9d6-36d6c01b34a5" providerId="ADAL" clId="{9BC2D499-C6E4-4C4F-95D3-85E7C701D6D0}" dt="2019-09-22T12:24:31.463" v="46" actId="478"/>
          <ac:picMkLst>
            <pc:docMk/>
            <pc:sldMk cId="2592953981" sldId="265"/>
            <ac:picMk id="5" creationId="{E18901D5-ACAE-45BD-A355-FD6A2F29D613}"/>
          </ac:picMkLst>
        </pc:picChg>
        <pc:cxnChg chg="del">
          <ac:chgData name="ivan.cuzic1@skole.hr" userId="df63c021-0675-4d8c-a9d6-36d6c01b34a5" providerId="ADAL" clId="{9BC2D499-C6E4-4C4F-95D3-85E7C701D6D0}" dt="2019-09-22T12:33:25.820" v="374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9BC2D499-C6E4-4C4F-95D3-85E7C701D6D0}" dt="2019-09-22T12:33:48.600" v="375" actId="2696"/>
        <pc:sldMkLst>
          <pc:docMk/>
          <pc:sldMk cId="2437703997" sldId="266"/>
        </pc:sldMkLst>
      </pc:sldChg>
      <pc:sldChg chg="del">
        <pc:chgData name="ivan.cuzic1@skole.hr" userId="df63c021-0675-4d8c-a9d6-36d6c01b34a5" providerId="ADAL" clId="{9BC2D499-C6E4-4C4F-95D3-85E7C701D6D0}" dt="2019-09-22T12:56:00.437" v="1039" actId="2696"/>
        <pc:sldMkLst>
          <pc:docMk/>
          <pc:sldMk cId="2139339156" sldId="267"/>
        </pc:sldMkLst>
      </pc:sldChg>
      <pc:sldChg chg="modSp">
        <pc:chgData name="ivan.cuzic1@skole.hr" userId="df63c021-0675-4d8c-a9d6-36d6c01b34a5" providerId="ADAL" clId="{9BC2D499-C6E4-4C4F-95D3-85E7C701D6D0}" dt="2019-09-22T13:04:45.424" v="1584" actId="20577"/>
        <pc:sldMkLst>
          <pc:docMk/>
          <pc:sldMk cId="1802258967" sldId="268"/>
        </pc:sldMkLst>
        <pc:graphicFrameChg chg="mod">
          <ac:chgData name="ivan.cuzic1@skole.hr" userId="df63c021-0675-4d8c-a9d6-36d6c01b34a5" providerId="ADAL" clId="{9BC2D499-C6E4-4C4F-95D3-85E7C701D6D0}" dt="2019-09-22T13:04:45.424" v="1584" actId="20577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del">
        <pc:chgData name="ivan.cuzic1@skole.hr" userId="df63c021-0675-4d8c-a9d6-36d6c01b34a5" providerId="ADAL" clId="{9BC2D499-C6E4-4C4F-95D3-85E7C701D6D0}" dt="2019-09-22T12:45:43.470" v="978" actId="2696"/>
        <pc:sldMkLst>
          <pc:docMk/>
          <pc:sldMk cId="2217522482" sldId="269"/>
        </pc:sldMkLst>
      </pc:sldChg>
      <pc:sldChg chg="del">
        <pc:chgData name="ivan.cuzic1@skole.hr" userId="df63c021-0675-4d8c-a9d6-36d6c01b34a5" providerId="ADAL" clId="{9BC2D499-C6E4-4C4F-95D3-85E7C701D6D0}" dt="2019-09-22T12:45:40.282" v="977" actId="2696"/>
        <pc:sldMkLst>
          <pc:docMk/>
          <pc:sldMk cId="2331891120" sldId="270"/>
        </pc:sldMkLst>
      </pc:sldChg>
      <pc:sldChg chg="modSp">
        <pc:chgData name="ivan.cuzic1@skole.hr" userId="df63c021-0675-4d8c-a9d6-36d6c01b34a5" providerId="ADAL" clId="{9BC2D499-C6E4-4C4F-95D3-85E7C701D6D0}" dt="2019-09-22T13:07:22.263" v="1750" actId="20577"/>
        <pc:sldMkLst>
          <pc:docMk/>
          <pc:sldMk cId="2914253610" sldId="271"/>
        </pc:sldMkLst>
        <pc:graphicFrameChg chg="mod">
          <ac:chgData name="ivan.cuzic1@skole.hr" userId="df63c021-0675-4d8c-a9d6-36d6c01b34a5" providerId="ADAL" clId="{9BC2D499-C6E4-4C4F-95D3-85E7C701D6D0}" dt="2019-09-22T13:07:22.263" v="1750" actId="20577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addSp delSp modSp add mod setBg">
        <pc:chgData name="ivan.cuzic1@skole.hr" userId="df63c021-0675-4d8c-a9d6-36d6c01b34a5" providerId="ADAL" clId="{9BC2D499-C6E4-4C4F-95D3-85E7C701D6D0}" dt="2019-09-22T12:37:07" v="504" actId="20577"/>
        <pc:sldMkLst>
          <pc:docMk/>
          <pc:sldMk cId="2732930412" sldId="272"/>
        </pc:sldMkLst>
        <pc:spChg chg="mod">
          <ac:chgData name="ivan.cuzic1@skole.hr" userId="df63c021-0675-4d8c-a9d6-36d6c01b34a5" providerId="ADAL" clId="{9BC2D499-C6E4-4C4F-95D3-85E7C701D6D0}" dt="2019-09-22T12:37:07" v="504" actId="20577"/>
          <ac:spMkLst>
            <pc:docMk/>
            <pc:sldMk cId="2732930412" sldId="272"/>
            <ac:spMk id="2" creationId="{4DF2F542-85CE-44BD-B120-CC73B3F8880B}"/>
          </ac:spMkLst>
        </pc:spChg>
        <pc:spChg chg="del mo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3" creationId="{051E61D8-DA30-464A-AF0E-A56FA1F95563}"/>
          </ac:spMkLst>
        </pc:spChg>
        <pc:spChg chg="ad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9BC2D499-C6E4-4C4F-95D3-85E7C701D6D0}" dt="2019-09-22T12:36:10.064" v="481" actId="26606"/>
          <ac:graphicFrameMkLst>
            <pc:docMk/>
            <pc:sldMk cId="2732930412" sldId="272"/>
            <ac:graphicFrameMk id="5" creationId="{7FD4950D-250D-4F85-BA51-7C29EC63FE8A}"/>
          </ac:graphicFrameMkLst>
        </pc:graphicFrameChg>
      </pc:sldChg>
      <pc:sldChg chg="delSp add del setBg delDesignElem">
        <pc:chgData name="ivan.cuzic1@skole.hr" userId="df63c021-0675-4d8c-a9d6-36d6c01b34a5" providerId="ADAL" clId="{9BC2D499-C6E4-4C4F-95D3-85E7C701D6D0}" dt="2019-09-22T12:34:26.240" v="381" actId="2696"/>
        <pc:sldMkLst>
          <pc:docMk/>
          <pc:sldMk cId="1969182559" sldId="273"/>
        </pc:sldMkLst>
        <pc:spChg chg="del">
          <ac:chgData name="ivan.cuzic1@skole.hr" userId="df63c021-0675-4d8c-a9d6-36d6c01b34a5" providerId="ADAL" clId="{9BC2D499-C6E4-4C4F-95D3-85E7C701D6D0}" dt="2019-09-22T12:34:05.084" v="379"/>
          <ac:spMkLst>
            <pc:docMk/>
            <pc:sldMk cId="1969182559" sldId="273"/>
            <ac:spMk id="10" creationId="{46C2E80F-49A6-4372-B103-219D417A55ED}"/>
          </ac:spMkLst>
        </pc:spChg>
      </pc:sldChg>
      <pc:sldChg chg="addSp modSp add mod setBg modNotesTx">
        <pc:chgData name="ivan.cuzic1@skole.hr" userId="df63c021-0675-4d8c-a9d6-36d6c01b34a5" providerId="ADAL" clId="{9BC2D499-C6E4-4C4F-95D3-85E7C701D6D0}" dt="2019-09-22T12:45:17.299" v="976" actId="20577"/>
        <pc:sldMkLst>
          <pc:docMk/>
          <pc:sldMk cId="2756969865" sldId="273"/>
        </pc:sldMkLst>
        <pc:spChg chg="mod">
          <ac:chgData name="ivan.cuzic1@skole.hr" userId="df63c021-0675-4d8c-a9d6-36d6c01b34a5" providerId="ADAL" clId="{9BC2D499-C6E4-4C4F-95D3-85E7C701D6D0}" dt="2019-09-22T12:43:47.552" v="874" actId="255"/>
          <ac:spMkLst>
            <pc:docMk/>
            <pc:sldMk cId="2756969865" sldId="273"/>
            <ac:spMk id="2" creationId="{DA41094C-B036-4B1F-98D1-20296FC28A35}"/>
          </ac:spMkLst>
        </pc:spChg>
        <pc:spChg chg="mod ord">
          <ac:chgData name="ivan.cuzic1@skole.hr" userId="df63c021-0675-4d8c-a9d6-36d6c01b34a5" providerId="ADAL" clId="{9BC2D499-C6E4-4C4F-95D3-85E7C701D6D0}" dt="2019-09-22T12:43:34.552" v="873" actId="27636"/>
          <ac:spMkLst>
            <pc:docMk/>
            <pc:sldMk cId="2756969865" sldId="273"/>
            <ac:spMk id="3" creationId="{246FBA6F-7233-4EFB-B62D-77ADECB55F15}"/>
          </ac:spMkLst>
        </pc:spChg>
        <pc:picChg chg="add mod">
          <ac:chgData name="ivan.cuzic1@skole.hr" userId="df63c021-0675-4d8c-a9d6-36d6c01b34a5" providerId="ADAL" clId="{9BC2D499-C6E4-4C4F-95D3-85E7C701D6D0}" dt="2019-09-22T12:40:14.276" v="656" actId="26606"/>
          <ac:picMkLst>
            <pc:docMk/>
            <pc:sldMk cId="2756969865" sldId="273"/>
            <ac:picMk id="5" creationId="{7855F504-6A45-4E20-8CC9-4299EC400F84}"/>
          </ac:picMkLst>
        </pc:picChg>
        <pc:cxnChg chg="add">
          <ac:chgData name="ivan.cuzic1@skole.hr" userId="df63c021-0675-4d8c-a9d6-36d6c01b34a5" providerId="ADAL" clId="{9BC2D499-C6E4-4C4F-95D3-85E7C701D6D0}" dt="2019-09-22T12:40:14.276" v="656" actId="26606"/>
          <ac:cxnSpMkLst>
            <pc:docMk/>
            <pc:sldMk cId="2756969865" sldId="273"/>
            <ac:cxnSpMk id="10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9BC2D499-C6E4-4C4F-95D3-85E7C701D6D0}" dt="2019-09-22T12:55:32.922" v="1038" actId="27636"/>
        <pc:sldMkLst>
          <pc:docMk/>
          <pc:sldMk cId="3050887923" sldId="274"/>
        </pc:sldMkLst>
        <pc:spChg chg="mod ord">
          <ac:chgData name="ivan.cuzic1@skole.hr" userId="df63c021-0675-4d8c-a9d6-36d6c01b34a5" providerId="ADAL" clId="{9BC2D499-C6E4-4C4F-95D3-85E7C701D6D0}" dt="2019-09-22T12:55:32.922" v="1038" actId="27636"/>
          <ac:spMkLst>
            <pc:docMk/>
            <pc:sldMk cId="3050887923" sldId="274"/>
            <ac:spMk id="2" creationId="{C0714968-ADC3-4AE7-8745-1F27D2C9F926}"/>
          </ac:spMkLst>
        </pc:spChg>
        <pc:spChg chg="del">
          <ac:chgData name="ivan.cuzic1@skole.hr" userId="df63c021-0675-4d8c-a9d6-36d6c01b34a5" providerId="ADAL" clId="{9BC2D499-C6E4-4C4F-95D3-85E7C701D6D0}" dt="2019-09-22T12:47:46.560" v="981"/>
          <ac:spMkLst>
            <pc:docMk/>
            <pc:sldMk cId="3050887923" sldId="274"/>
            <ac:spMk id="3" creationId="{891CBEDA-7AC0-409E-AAE1-5A91D4DD096B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1" creationId="{C677137E-E87B-46F4-9850-3C5B2E1F3970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6" creationId="{13958066-7CBD-4B89-8F46-614C4F28BCF9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7" creationId="{EB181E26-89C4-4A14-92DE-0F4C4B0E9484}"/>
          </ac:spMkLst>
        </pc:spChg>
        <pc:picChg chg="add mod or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5" creationId="{2E43FB31-8AA8-41F7-9F07-ED805811C641}"/>
          </ac:picMkLst>
        </pc:picChg>
        <pc:picChg chg="add mo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7" creationId="{C4B9177F-CFA4-474F-9B40-5047D45EA585}"/>
          </ac:picMkLst>
        </pc:pic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2" creationId="{EBAD6A72-88E8-42F7-88B9-CAF744536BE4}"/>
          </ac:cxnSpMkLst>
        </pc:cxn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4" creationId="{C800968E-0A99-46C4-A9B2-6A63AC66F4B0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19" creationId="{EBAD6A72-88E8-42F7-88B9-CAF744536BE4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20" creationId="{C800968E-0A99-46C4-A9B2-6A63AC66F4B0}"/>
          </ac:cxnSpMkLst>
        </pc:cxnChg>
      </pc:sldChg>
      <pc:sldChg chg="addSp modSp add mod setBg setClrOvrMap">
        <pc:chgData name="ivan.cuzic1@skole.hr" userId="df63c021-0675-4d8c-a9d6-36d6c01b34a5" providerId="ADAL" clId="{9BC2D499-C6E4-4C4F-95D3-85E7C701D6D0}" dt="2019-09-22T19:07:41.575" v="1822" actId="20577"/>
        <pc:sldMkLst>
          <pc:docMk/>
          <pc:sldMk cId="3431168075" sldId="275"/>
        </pc:sldMkLst>
        <pc:spChg chg="mo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2" creationId="{4BB3A555-D2A5-4861-9EC5-69007C1DA69B}"/>
          </ac:spMkLst>
        </pc:spChg>
        <pc:spChg chg="mod">
          <ac:chgData name="ivan.cuzic1@skole.hr" userId="df63c021-0675-4d8c-a9d6-36d6c01b34a5" providerId="ADAL" clId="{9BC2D499-C6E4-4C4F-95D3-85E7C701D6D0}" dt="2019-09-22T19:07:41.575" v="1822" actId="20577"/>
          <ac:spMkLst>
            <pc:docMk/>
            <pc:sldMk cId="3431168075" sldId="275"/>
            <ac:spMk id="3" creationId="{303A1574-0545-4C0B-BD92-A9A90F81E630}"/>
          </ac:spMkLst>
        </pc:spChg>
        <pc:spChg chg="ad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8" creationId="{5B336162-B533-4EFE-8BB3-8EBB4A5E32F8}"/>
          </ac:spMkLst>
        </pc:sp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0:49:28.160" v="2191" actId="478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0:12:03.534" v="1024" actId="122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0:12:03.534" v="1024" actId="122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0:16:21.634" v="1140" actId="26606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6:21.634" v="1140" actId="26606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0:19:50.237" v="1278" actId="26606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9:50.237" v="1278" actId="26606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0:36:11.672" v="1636" actId="122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0:36:02.844" v="1633" actId="255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A05F6-14A5-4A6E-AD05-E77329BE94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5DE310-B269-40CC-A53D-8FEE4A290FF6}">
      <dgm:prSet custT="1"/>
      <dgm:spPr/>
      <dgm:t>
        <a:bodyPr/>
        <a:lstStyle/>
        <a:p>
          <a:r>
            <a:rPr lang="en-US" sz="2000" dirty="0"/>
            <a:t>U </a:t>
          </a:r>
          <a:r>
            <a:rPr lang="hr-HR" sz="2000" dirty="0"/>
            <a:t>VI. pr. Kr</a:t>
          </a:r>
          <a:r>
            <a:rPr lang="en-US" sz="2000" dirty="0" err="1"/>
            <a:t>ista</a:t>
          </a:r>
          <a:r>
            <a:rPr lang="hr-HR" sz="2000" dirty="0"/>
            <a:t> </a:t>
          </a:r>
          <a:r>
            <a:rPr lang="hr-HR" sz="2000" dirty="0" smtClean="0"/>
            <a:t>Perzij</a:t>
          </a:r>
          <a:r>
            <a:rPr lang="en-US" sz="2000" dirty="0" err="1"/>
            <a:t>anci</a:t>
          </a:r>
          <a:r>
            <a:rPr lang="en-US" sz="2000" dirty="0"/>
            <a:t> </a:t>
          </a:r>
          <a:r>
            <a:rPr lang="hr-HR" sz="2000" dirty="0"/>
            <a:t>nametnuli vlast </a:t>
          </a:r>
          <a:r>
            <a:rPr lang="en-US" sz="2000" dirty="0" err="1"/>
            <a:t>grčkim</a:t>
          </a:r>
          <a:r>
            <a:rPr lang="en-US" sz="2000" dirty="0"/>
            <a:t> </a:t>
          </a:r>
          <a:r>
            <a:rPr lang="hr-HR" sz="2000" dirty="0"/>
            <a:t>polisima na obali Male Azije i na otocima Egejskog mora</a:t>
          </a:r>
          <a:endParaRPr lang="en-US" sz="2000" dirty="0"/>
        </a:p>
      </dgm:t>
    </dgm:pt>
    <dgm:pt modelId="{0F2432AF-15C0-4A5C-8E14-BD17559D0711}" type="parTrans" cxnId="{709C72FA-1F5D-4AF0-8D83-9C1604FE5138}">
      <dgm:prSet/>
      <dgm:spPr/>
      <dgm:t>
        <a:bodyPr/>
        <a:lstStyle/>
        <a:p>
          <a:endParaRPr lang="en-US"/>
        </a:p>
      </dgm:t>
    </dgm:pt>
    <dgm:pt modelId="{5A7E4798-317B-4B66-9B35-7AAB944D29F4}" type="sibTrans" cxnId="{709C72FA-1F5D-4AF0-8D83-9C1604FE5138}">
      <dgm:prSet/>
      <dgm:spPr/>
      <dgm:t>
        <a:bodyPr/>
        <a:lstStyle/>
        <a:p>
          <a:endParaRPr lang="en-US"/>
        </a:p>
      </dgm:t>
    </dgm:pt>
    <dgm:pt modelId="{9BBFFF9B-7AD4-4628-9F1C-C69585951C0B}">
      <dgm:prSet custT="1"/>
      <dgm:spPr/>
      <dgm:t>
        <a:bodyPr/>
        <a:lstStyle/>
        <a:p>
          <a:r>
            <a:rPr lang="en-US" sz="2000" dirty="0" err="1"/>
            <a:t>Plaćanje</a:t>
          </a:r>
          <a:r>
            <a:rPr lang="en-US" sz="2000" dirty="0"/>
            <a:t> </a:t>
          </a:r>
          <a:r>
            <a:rPr lang="en-US" sz="2000" dirty="0" err="1"/>
            <a:t>visokih</a:t>
          </a:r>
          <a:r>
            <a:rPr lang="en-US" sz="2000" dirty="0"/>
            <a:t> </a:t>
          </a:r>
          <a:r>
            <a:rPr lang="en-US" sz="2000" dirty="0" err="1"/>
            <a:t>poreza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obavljanje</a:t>
          </a:r>
          <a:r>
            <a:rPr lang="en-US" sz="2000" dirty="0"/>
            <a:t> </a:t>
          </a:r>
          <a:r>
            <a:rPr lang="en-US" sz="2000" dirty="0" err="1"/>
            <a:t>vojne</a:t>
          </a:r>
          <a:r>
            <a:rPr lang="en-US" sz="2000" dirty="0"/>
            <a:t> </a:t>
          </a:r>
          <a:r>
            <a:rPr lang="en-US" sz="2000" dirty="0" err="1"/>
            <a:t>službe</a:t>
          </a:r>
          <a:endParaRPr lang="en-US" sz="2000" dirty="0"/>
        </a:p>
      </dgm:t>
    </dgm:pt>
    <dgm:pt modelId="{39BE50BD-4215-4186-AEDB-4CC3328D6BA0}" type="parTrans" cxnId="{B1162B32-D54D-4A7B-BFA2-0E3B005FA4B4}">
      <dgm:prSet/>
      <dgm:spPr/>
      <dgm:t>
        <a:bodyPr/>
        <a:lstStyle/>
        <a:p>
          <a:endParaRPr lang="en-US"/>
        </a:p>
      </dgm:t>
    </dgm:pt>
    <dgm:pt modelId="{32AF7C31-B27A-4369-8CBE-289E1BE0211D}" type="sibTrans" cxnId="{B1162B32-D54D-4A7B-BFA2-0E3B005FA4B4}">
      <dgm:prSet/>
      <dgm:spPr/>
      <dgm:t>
        <a:bodyPr/>
        <a:lstStyle/>
        <a:p>
          <a:endParaRPr lang="en-US"/>
        </a:p>
      </dgm:t>
    </dgm:pt>
    <dgm:pt modelId="{B2BC8225-8D96-4EFF-B09D-EF95F0DF236F}">
      <dgm:prSet custT="1"/>
      <dgm:spPr/>
      <dgm:t>
        <a:bodyPr/>
        <a:lstStyle/>
        <a:p>
          <a:r>
            <a:rPr lang="en-US" sz="2000" dirty="0" err="1"/>
            <a:t>Uništavanje</a:t>
          </a:r>
          <a:r>
            <a:rPr lang="en-US" sz="2000" dirty="0"/>
            <a:t> </a:t>
          </a:r>
          <a:r>
            <a:rPr lang="en-US" sz="2000" dirty="0" err="1"/>
            <a:t>grčke</a:t>
          </a:r>
          <a:r>
            <a:rPr lang="en-US" sz="2000" dirty="0"/>
            <a:t> </a:t>
          </a:r>
          <a:r>
            <a:rPr lang="en-US" sz="2000" dirty="0" err="1"/>
            <a:t>trgovine</a:t>
          </a:r>
          <a:endParaRPr lang="en-US" sz="2000" dirty="0"/>
        </a:p>
      </dgm:t>
    </dgm:pt>
    <dgm:pt modelId="{B5EDA709-E8BF-4BB0-9928-9FBA84276ADE}" type="parTrans" cxnId="{39A4D70B-FE51-4512-B96B-BF637A96B3F4}">
      <dgm:prSet/>
      <dgm:spPr/>
      <dgm:t>
        <a:bodyPr/>
        <a:lstStyle/>
        <a:p>
          <a:endParaRPr lang="en-US"/>
        </a:p>
      </dgm:t>
    </dgm:pt>
    <dgm:pt modelId="{ED2DA058-ECFF-4798-AA09-EF8FDBD1DB54}" type="sibTrans" cxnId="{39A4D70B-FE51-4512-B96B-BF637A96B3F4}">
      <dgm:prSet/>
      <dgm:spPr/>
      <dgm:t>
        <a:bodyPr/>
        <a:lstStyle/>
        <a:p>
          <a:endParaRPr lang="en-US"/>
        </a:p>
      </dgm:t>
    </dgm:pt>
    <dgm:pt modelId="{A27100EF-FFB0-4FD9-B0DB-B6FF5A1A9C5C}">
      <dgm:prSet custT="1"/>
      <dgm:spPr/>
      <dgm:t>
        <a:bodyPr/>
        <a:lstStyle/>
        <a:p>
          <a:r>
            <a:rPr lang="en-US" sz="2000" dirty="0" err="1"/>
            <a:t>Pobuna</a:t>
          </a:r>
          <a:r>
            <a:rPr lang="en-US" sz="2000" dirty="0"/>
            <a:t> </a:t>
          </a:r>
          <a:r>
            <a:rPr lang="hr-HR" sz="2000" dirty="0"/>
            <a:t>u gradu Miletu</a:t>
          </a:r>
          <a:r>
            <a:rPr lang="en-US" sz="2000" dirty="0"/>
            <a:t> 499. </a:t>
          </a:r>
          <a:r>
            <a:rPr lang="en-US" sz="2000" dirty="0" err="1"/>
            <a:t>godine</a:t>
          </a:r>
          <a:r>
            <a:rPr lang="en-US" sz="2000" dirty="0"/>
            <a:t> pr. Krista</a:t>
          </a:r>
        </a:p>
      </dgm:t>
    </dgm:pt>
    <dgm:pt modelId="{0EA4716B-8202-4B05-BFE9-0FCFE341DF53}" type="parTrans" cxnId="{C0B00DAD-37E2-4430-A982-870EF9BA72D0}">
      <dgm:prSet/>
      <dgm:spPr/>
      <dgm:t>
        <a:bodyPr/>
        <a:lstStyle/>
        <a:p>
          <a:endParaRPr lang="en-US"/>
        </a:p>
      </dgm:t>
    </dgm:pt>
    <dgm:pt modelId="{2FF3D43F-49A7-4BF6-93BB-D0F5D6CCDE68}" type="sibTrans" cxnId="{C0B00DAD-37E2-4430-A982-870EF9BA72D0}">
      <dgm:prSet/>
      <dgm:spPr/>
      <dgm:t>
        <a:bodyPr/>
        <a:lstStyle/>
        <a:p>
          <a:endParaRPr lang="en-US"/>
        </a:p>
      </dgm:t>
    </dgm:pt>
    <dgm:pt modelId="{DCF4BB31-CB9E-43FC-ADCA-FA2DB07F205F}">
      <dgm:prSet custT="1"/>
      <dgm:spPr/>
      <dgm:t>
        <a:bodyPr/>
        <a:lstStyle/>
        <a:p>
          <a:r>
            <a:rPr lang="hr-HR" sz="2000" dirty="0"/>
            <a:t>Kralj Darije I. </a:t>
          </a:r>
          <a:r>
            <a:rPr lang="en-US" sz="2000" dirty="0" err="1"/>
            <a:t>Veliki</a:t>
          </a:r>
          <a:r>
            <a:rPr lang="en-US" sz="2000" dirty="0"/>
            <a:t> </a:t>
          </a:r>
          <a:r>
            <a:rPr lang="en-US" sz="2000" dirty="0" err="1"/>
            <a:t>ugušio</a:t>
          </a:r>
          <a:r>
            <a:rPr lang="en-US" sz="2000" dirty="0"/>
            <a:t> </a:t>
          </a:r>
          <a:r>
            <a:rPr lang="en-US" sz="2000" dirty="0" err="1"/>
            <a:t>pobunu</a:t>
          </a:r>
          <a:endParaRPr lang="en-US" sz="2000" dirty="0"/>
        </a:p>
      </dgm:t>
    </dgm:pt>
    <dgm:pt modelId="{0177D059-0FEB-456D-B83C-717E324E6172}" type="parTrans" cxnId="{EFE3F58C-47D4-4576-A6D6-BAC8E34FE823}">
      <dgm:prSet/>
      <dgm:spPr/>
      <dgm:t>
        <a:bodyPr/>
        <a:lstStyle/>
        <a:p>
          <a:endParaRPr lang="en-US"/>
        </a:p>
      </dgm:t>
    </dgm:pt>
    <dgm:pt modelId="{ECF6EE1B-BBA2-4E71-BF8D-D0AB2CD99274}" type="sibTrans" cxnId="{EFE3F58C-47D4-4576-A6D6-BAC8E34FE823}">
      <dgm:prSet/>
      <dgm:spPr/>
      <dgm:t>
        <a:bodyPr/>
        <a:lstStyle/>
        <a:p>
          <a:endParaRPr lang="en-US"/>
        </a:p>
      </dgm:t>
    </dgm:pt>
    <dgm:pt modelId="{C6D32AE0-AEDE-47D8-A8E1-06996D4DAFEF}" type="pres">
      <dgm:prSet presAssocID="{A48A05F6-14A5-4A6E-AD05-E77329BE94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A9164E-178D-4044-9B86-1394575ACEB9}" type="pres">
      <dgm:prSet presAssocID="{0A5DE310-B269-40CC-A53D-8FEE4A290FF6}" presName="parentText" presStyleLbl="node1" presStyleIdx="0" presStyleCnt="5" custScaleY="142982" custLinFactY="84107" custLinFactNeighborX="1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D72AFC-E271-46BB-8A8E-B2B2210F94B5}" type="pres">
      <dgm:prSet presAssocID="{5A7E4798-317B-4B66-9B35-7AAB944D29F4}" presName="spacer" presStyleCnt="0"/>
      <dgm:spPr/>
    </dgm:pt>
    <dgm:pt modelId="{9DC0B4A3-9D76-4574-A1EE-31292A0EF79F}" type="pres">
      <dgm:prSet presAssocID="{9BBFFF9B-7AD4-4628-9F1C-C69585951C0B}" presName="parentText" presStyleLbl="node1" presStyleIdx="1" presStyleCnt="5" custLinFactY="84107" custLinFactNeighborX="1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32BD52-A97E-462E-B699-61D8D7EFB14B}" type="pres">
      <dgm:prSet presAssocID="{32AF7C31-B27A-4369-8CBE-289E1BE0211D}" presName="spacer" presStyleCnt="0"/>
      <dgm:spPr/>
    </dgm:pt>
    <dgm:pt modelId="{313B0CDF-6381-41C3-9D00-6DC3EAB562FA}" type="pres">
      <dgm:prSet presAssocID="{B2BC8225-8D96-4EFF-B09D-EF95F0DF236F}" presName="parentText" presStyleLbl="node1" presStyleIdx="2" presStyleCnt="5" custLinFactY="84107" custLinFactNeighborX="1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932ECA-E9C5-47F3-9D5F-15F0F73AFE94}" type="pres">
      <dgm:prSet presAssocID="{ED2DA058-ECFF-4798-AA09-EF8FDBD1DB54}" presName="spacer" presStyleCnt="0"/>
      <dgm:spPr/>
    </dgm:pt>
    <dgm:pt modelId="{E9DC881F-6308-4D6B-AC9A-9A46E5A9D871}" type="pres">
      <dgm:prSet presAssocID="{A27100EF-FFB0-4FD9-B0DB-B6FF5A1A9C5C}" presName="parentText" presStyleLbl="node1" presStyleIdx="3" presStyleCnt="5" custLinFactY="84107" custLinFactNeighborX="1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05E819-40DB-4F12-A4BB-F99EEF401279}" type="pres">
      <dgm:prSet presAssocID="{2FF3D43F-49A7-4BF6-93BB-D0F5D6CCDE68}" presName="spacer" presStyleCnt="0"/>
      <dgm:spPr/>
    </dgm:pt>
    <dgm:pt modelId="{D5D047C9-1BD9-45B5-9911-9261B86E2092}" type="pres">
      <dgm:prSet presAssocID="{DCF4BB31-CB9E-43FC-ADCA-FA2DB07F205F}" presName="parentText" presStyleLbl="node1" presStyleIdx="4" presStyleCnt="5" custLinFactY="14834" custLinFactNeighborX="1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162B32-D54D-4A7B-BFA2-0E3B005FA4B4}" srcId="{A48A05F6-14A5-4A6E-AD05-E77329BE9401}" destId="{9BBFFF9B-7AD4-4628-9F1C-C69585951C0B}" srcOrd="1" destOrd="0" parTransId="{39BE50BD-4215-4186-AEDB-4CC3328D6BA0}" sibTransId="{32AF7C31-B27A-4369-8CBE-289E1BE0211D}"/>
    <dgm:cxn modelId="{1C421179-EFAB-4ECD-A0DB-740B28460474}" type="presOf" srcId="{9BBFFF9B-7AD4-4628-9F1C-C69585951C0B}" destId="{9DC0B4A3-9D76-4574-A1EE-31292A0EF79F}" srcOrd="0" destOrd="0" presId="urn:microsoft.com/office/officeart/2005/8/layout/vList2"/>
    <dgm:cxn modelId="{709C72FA-1F5D-4AF0-8D83-9C1604FE5138}" srcId="{A48A05F6-14A5-4A6E-AD05-E77329BE9401}" destId="{0A5DE310-B269-40CC-A53D-8FEE4A290FF6}" srcOrd="0" destOrd="0" parTransId="{0F2432AF-15C0-4A5C-8E14-BD17559D0711}" sibTransId="{5A7E4798-317B-4B66-9B35-7AAB944D29F4}"/>
    <dgm:cxn modelId="{EFE3F58C-47D4-4576-A6D6-BAC8E34FE823}" srcId="{A48A05F6-14A5-4A6E-AD05-E77329BE9401}" destId="{DCF4BB31-CB9E-43FC-ADCA-FA2DB07F205F}" srcOrd="4" destOrd="0" parTransId="{0177D059-0FEB-456D-B83C-717E324E6172}" sibTransId="{ECF6EE1B-BBA2-4E71-BF8D-D0AB2CD99274}"/>
    <dgm:cxn modelId="{C0B00DAD-37E2-4430-A982-870EF9BA72D0}" srcId="{A48A05F6-14A5-4A6E-AD05-E77329BE9401}" destId="{A27100EF-FFB0-4FD9-B0DB-B6FF5A1A9C5C}" srcOrd="3" destOrd="0" parTransId="{0EA4716B-8202-4B05-BFE9-0FCFE341DF53}" sibTransId="{2FF3D43F-49A7-4BF6-93BB-D0F5D6CCDE68}"/>
    <dgm:cxn modelId="{6CFE69F4-079F-44E5-B9B5-D589AA4385C0}" type="presOf" srcId="{DCF4BB31-CB9E-43FC-ADCA-FA2DB07F205F}" destId="{D5D047C9-1BD9-45B5-9911-9261B86E2092}" srcOrd="0" destOrd="0" presId="urn:microsoft.com/office/officeart/2005/8/layout/vList2"/>
    <dgm:cxn modelId="{39A4D70B-FE51-4512-B96B-BF637A96B3F4}" srcId="{A48A05F6-14A5-4A6E-AD05-E77329BE9401}" destId="{B2BC8225-8D96-4EFF-B09D-EF95F0DF236F}" srcOrd="2" destOrd="0" parTransId="{B5EDA709-E8BF-4BB0-9928-9FBA84276ADE}" sibTransId="{ED2DA058-ECFF-4798-AA09-EF8FDBD1DB54}"/>
    <dgm:cxn modelId="{3AD110F9-F077-4621-88BC-D7221ECB4AD1}" type="presOf" srcId="{B2BC8225-8D96-4EFF-B09D-EF95F0DF236F}" destId="{313B0CDF-6381-41C3-9D00-6DC3EAB562FA}" srcOrd="0" destOrd="0" presId="urn:microsoft.com/office/officeart/2005/8/layout/vList2"/>
    <dgm:cxn modelId="{05E04D34-93CF-4961-AAD6-1860242DF55B}" type="presOf" srcId="{0A5DE310-B269-40CC-A53D-8FEE4A290FF6}" destId="{FEA9164E-178D-4044-9B86-1394575ACEB9}" srcOrd="0" destOrd="0" presId="urn:microsoft.com/office/officeart/2005/8/layout/vList2"/>
    <dgm:cxn modelId="{66442A02-62BE-43C8-9572-B329DC7EBC59}" type="presOf" srcId="{A48A05F6-14A5-4A6E-AD05-E77329BE9401}" destId="{C6D32AE0-AEDE-47D8-A8E1-06996D4DAFEF}" srcOrd="0" destOrd="0" presId="urn:microsoft.com/office/officeart/2005/8/layout/vList2"/>
    <dgm:cxn modelId="{0ED0FFE2-4BFF-4D4C-BF57-580D7FC976E0}" type="presOf" srcId="{A27100EF-FFB0-4FD9-B0DB-B6FF5A1A9C5C}" destId="{E9DC881F-6308-4D6B-AC9A-9A46E5A9D871}" srcOrd="0" destOrd="0" presId="urn:microsoft.com/office/officeart/2005/8/layout/vList2"/>
    <dgm:cxn modelId="{7EEB118B-9901-4FAA-9B81-E019E351D2E1}" type="presParOf" srcId="{C6D32AE0-AEDE-47D8-A8E1-06996D4DAFEF}" destId="{FEA9164E-178D-4044-9B86-1394575ACEB9}" srcOrd="0" destOrd="0" presId="urn:microsoft.com/office/officeart/2005/8/layout/vList2"/>
    <dgm:cxn modelId="{36C42509-6DE8-4FF6-9D03-903C68C4F47B}" type="presParOf" srcId="{C6D32AE0-AEDE-47D8-A8E1-06996D4DAFEF}" destId="{5FD72AFC-E271-46BB-8A8E-B2B2210F94B5}" srcOrd="1" destOrd="0" presId="urn:microsoft.com/office/officeart/2005/8/layout/vList2"/>
    <dgm:cxn modelId="{BE438BA6-165D-4C2E-96A4-B37C3BCAA8F1}" type="presParOf" srcId="{C6D32AE0-AEDE-47D8-A8E1-06996D4DAFEF}" destId="{9DC0B4A3-9D76-4574-A1EE-31292A0EF79F}" srcOrd="2" destOrd="0" presId="urn:microsoft.com/office/officeart/2005/8/layout/vList2"/>
    <dgm:cxn modelId="{554A5C8A-ED3D-42F8-8190-A855287B161B}" type="presParOf" srcId="{C6D32AE0-AEDE-47D8-A8E1-06996D4DAFEF}" destId="{B132BD52-A97E-462E-B699-61D8D7EFB14B}" srcOrd="3" destOrd="0" presId="urn:microsoft.com/office/officeart/2005/8/layout/vList2"/>
    <dgm:cxn modelId="{4CA28C4E-F258-4BFB-82D8-E499C591FBE7}" type="presParOf" srcId="{C6D32AE0-AEDE-47D8-A8E1-06996D4DAFEF}" destId="{313B0CDF-6381-41C3-9D00-6DC3EAB562FA}" srcOrd="4" destOrd="0" presId="urn:microsoft.com/office/officeart/2005/8/layout/vList2"/>
    <dgm:cxn modelId="{E0F03A1C-2813-4ED2-8235-E6C9C4A8F25E}" type="presParOf" srcId="{C6D32AE0-AEDE-47D8-A8E1-06996D4DAFEF}" destId="{DA932ECA-E9C5-47F3-9D5F-15F0F73AFE94}" srcOrd="5" destOrd="0" presId="urn:microsoft.com/office/officeart/2005/8/layout/vList2"/>
    <dgm:cxn modelId="{1E874EB0-F6C3-4CF2-B08F-E4970F48F33F}" type="presParOf" srcId="{C6D32AE0-AEDE-47D8-A8E1-06996D4DAFEF}" destId="{E9DC881F-6308-4D6B-AC9A-9A46E5A9D871}" srcOrd="6" destOrd="0" presId="urn:microsoft.com/office/officeart/2005/8/layout/vList2"/>
    <dgm:cxn modelId="{624D183E-54C0-42AD-A98B-9A9936D34607}" type="presParOf" srcId="{C6D32AE0-AEDE-47D8-A8E1-06996D4DAFEF}" destId="{4D05E819-40DB-4F12-A4BB-F99EEF401279}" srcOrd="7" destOrd="0" presId="urn:microsoft.com/office/officeart/2005/8/layout/vList2"/>
    <dgm:cxn modelId="{2769D3BA-7A72-4675-A089-9F02582A0779}" type="presParOf" srcId="{C6D32AE0-AEDE-47D8-A8E1-06996D4DAFEF}" destId="{D5D047C9-1BD9-45B5-9911-9261B86E20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EF3A7-573E-41DD-9229-63E8DED98F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51F52E-90FE-4570-AC27-EFB0E02AA481}">
      <dgm:prSet/>
      <dgm:spPr/>
      <dgm:t>
        <a:bodyPr/>
        <a:lstStyle/>
        <a:p>
          <a:r>
            <a:rPr lang="en-US"/>
            <a:t>492. godina pr. Krista prvi vojni pohod na grčke polise</a:t>
          </a:r>
        </a:p>
      </dgm:t>
    </dgm:pt>
    <dgm:pt modelId="{91E9AC58-B06E-443B-8533-A504D05CBDBE}" type="parTrans" cxnId="{4CCFE6F8-2345-4198-8F60-058B7E7DF2F1}">
      <dgm:prSet/>
      <dgm:spPr/>
      <dgm:t>
        <a:bodyPr/>
        <a:lstStyle/>
        <a:p>
          <a:endParaRPr lang="en-US"/>
        </a:p>
      </dgm:t>
    </dgm:pt>
    <dgm:pt modelId="{F15715D7-883C-44BA-83A4-56D3C3C2F017}" type="sibTrans" cxnId="{4CCFE6F8-2345-4198-8F60-058B7E7DF2F1}">
      <dgm:prSet/>
      <dgm:spPr/>
      <dgm:t>
        <a:bodyPr/>
        <a:lstStyle/>
        <a:p>
          <a:endParaRPr lang="en-US"/>
        </a:p>
      </dgm:t>
    </dgm:pt>
    <dgm:pt modelId="{116FBCF5-684E-4F39-9AE9-D2A61D97447F}">
      <dgm:prSet/>
      <dgm:spPr/>
      <dgm:t>
        <a:bodyPr/>
        <a:lstStyle/>
        <a:p>
          <a:r>
            <a:rPr lang="hr-HR"/>
            <a:t>Velika oluja uništava perzijsko brodovlje pred grčkim kopnom</a:t>
          </a:r>
          <a:endParaRPr lang="en-US"/>
        </a:p>
      </dgm:t>
    </dgm:pt>
    <dgm:pt modelId="{E8CB7A51-8DED-4D0E-BCA4-18E23F52984E}" type="parTrans" cxnId="{6E40E673-635D-4634-BD2B-077C5112B907}">
      <dgm:prSet/>
      <dgm:spPr/>
      <dgm:t>
        <a:bodyPr/>
        <a:lstStyle/>
        <a:p>
          <a:endParaRPr lang="en-US"/>
        </a:p>
      </dgm:t>
    </dgm:pt>
    <dgm:pt modelId="{146CCAD3-E914-4DFF-B678-39F862DCDE56}" type="sibTrans" cxnId="{6E40E673-635D-4634-BD2B-077C5112B907}">
      <dgm:prSet/>
      <dgm:spPr/>
      <dgm:t>
        <a:bodyPr/>
        <a:lstStyle/>
        <a:p>
          <a:endParaRPr lang="en-US"/>
        </a:p>
      </dgm:t>
    </dgm:pt>
    <dgm:pt modelId="{ACCA6C8B-05EF-422D-837C-78FF151460D1}">
      <dgm:prSet/>
      <dgm:spPr/>
      <dgm:t>
        <a:bodyPr/>
        <a:lstStyle/>
        <a:p>
          <a:r>
            <a:rPr lang="en-US"/>
            <a:t>Pohod propao</a:t>
          </a:r>
        </a:p>
      </dgm:t>
    </dgm:pt>
    <dgm:pt modelId="{2C07ED4D-B31F-40D3-94BF-B774853E91E8}" type="parTrans" cxnId="{A461D45B-8B71-4B61-8CF2-909247614C2B}">
      <dgm:prSet/>
      <dgm:spPr/>
      <dgm:t>
        <a:bodyPr/>
        <a:lstStyle/>
        <a:p>
          <a:endParaRPr lang="en-US"/>
        </a:p>
      </dgm:t>
    </dgm:pt>
    <dgm:pt modelId="{8FD4BBFE-1CCA-4CFA-84EE-87B5EC662D92}" type="sibTrans" cxnId="{A461D45B-8B71-4B61-8CF2-909247614C2B}">
      <dgm:prSet/>
      <dgm:spPr/>
      <dgm:t>
        <a:bodyPr/>
        <a:lstStyle/>
        <a:p>
          <a:endParaRPr lang="en-US"/>
        </a:p>
      </dgm:t>
    </dgm:pt>
    <dgm:pt modelId="{CF582301-69C9-40B7-8759-B98FA2ED9DAD}" type="pres">
      <dgm:prSet presAssocID="{350EF3A7-573E-41DD-9229-63E8DED98F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BE4B9E7-8866-430A-9805-A7F269270774}" type="pres">
      <dgm:prSet presAssocID="{B951F52E-90FE-4570-AC27-EFB0E02AA4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E92BD7-DC48-4DAB-B29E-D24DB23983B2}" type="pres">
      <dgm:prSet presAssocID="{F15715D7-883C-44BA-83A4-56D3C3C2F017}" presName="spacer" presStyleCnt="0"/>
      <dgm:spPr/>
    </dgm:pt>
    <dgm:pt modelId="{91CF8A1D-5B9B-49E9-9C56-EE90AB269ADC}" type="pres">
      <dgm:prSet presAssocID="{116FBCF5-684E-4F39-9AE9-D2A61D9744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E7EDCF-3158-45E3-92BF-60A8509AA401}" type="pres">
      <dgm:prSet presAssocID="{146CCAD3-E914-4DFF-B678-39F862DCDE56}" presName="spacer" presStyleCnt="0"/>
      <dgm:spPr/>
    </dgm:pt>
    <dgm:pt modelId="{B272661F-0D80-490E-A017-9414C8B2B736}" type="pres">
      <dgm:prSet presAssocID="{ACCA6C8B-05EF-422D-837C-78FF151460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CCFE6F8-2345-4198-8F60-058B7E7DF2F1}" srcId="{350EF3A7-573E-41DD-9229-63E8DED98F56}" destId="{B951F52E-90FE-4570-AC27-EFB0E02AA481}" srcOrd="0" destOrd="0" parTransId="{91E9AC58-B06E-443B-8533-A504D05CBDBE}" sibTransId="{F15715D7-883C-44BA-83A4-56D3C3C2F017}"/>
    <dgm:cxn modelId="{A461D45B-8B71-4B61-8CF2-909247614C2B}" srcId="{350EF3A7-573E-41DD-9229-63E8DED98F56}" destId="{ACCA6C8B-05EF-422D-837C-78FF151460D1}" srcOrd="2" destOrd="0" parTransId="{2C07ED4D-B31F-40D3-94BF-B774853E91E8}" sibTransId="{8FD4BBFE-1CCA-4CFA-84EE-87B5EC662D92}"/>
    <dgm:cxn modelId="{E81CF261-6AF6-49D3-AF64-5ABC98F6D320}" type="presOf" srcId="{116FBCF5-684E-4F39-9AE9-D2A61D97447F}" destId="{91CF8A1D-5B9B-49E9-9C56-EE90AB269ADC}" srcOrd="0" destOrd="0" presId="urn:microsoft.com/office/officeart/2005/8/layout/vList2"/>
    <dgm:cxn modelId="{6E40E673-635D-4634-BD2B-077C5112B907}" srcId="{350EF3A7-573E-41DD-9229-63E8DED98F56}" destId="{116FBCF5-684E-4F39-9AE9-D2A61D97447F}" srcOrd="1" destOrd="0" parTransId="{E8CB7A51-8DED-4D0E-BCA4-18E23F52984E}" sibTransId="{146CCAD3-E914-4DFF-B678-39F862DCDE56}"/>
    <dgm:cxn modelId="{001F1270-CC62-48C1-9D6F-67899B2BC5C9}" type="presOf" srcId="{350EF3A7-573E-41DD-9229-63E8DED98F56}" destId="{CF582301-69C9-40B7-8759-B98FA2ED9DAD}" srcOrd="0" destOrd="0" presId="urn:microsoft.com/office/officeart/2005/8/layout/vList2"/>
    <dgm:cxn modelId="{7BFF834B-D941-4FA9-A79B-7A0DF0486CC4}" type="presOf" srcId="{B951F52E-90FE-4570-AC27-EFB0E02AA481}" destId="{DBE4B9E7-8866-430A-9805-A7F269270774}" srcOrd="0" destOrd="0" presId="urn:microsoft.com/office/officeart/2005/8/layout/vList2"/>
    <dgm:cxn modelId="{13FD5707-42C4-455D-8B90-9D11BD0F9D52}" type="presOf" srcId="{ACCA6C8B-05EF-422D-837C-78FF151460D1}" destId="{B272661F-0D80-490E-A017-9414C8B2B736}" srcOrd="0" destOrd="0" presId="urn:microsoft.com/office/officeart/2005/8/layout/vList2"/>
    <dgm:cxn modelId="{40D0D7E9-A19B-4F95-B4C1-0D9EEEBBF63D}" type="presParOf" srcId="{CF582301-69C9-40B7-8759-B98FA2ED9DAD}" destId="{DBE4B9E7-8866-430A-9805-A7F269270774}" srcOrd="0" destOrd="0" presId="urn:microsoft.com/office/officeart/2005/8/layout/vList2"/>
    <dgm:cxn modelId="{DE849E33-3EE0-47C2-B748-629CC9593A95}" type="presParOf" srcId="{CF582301-69C9-40B7-8759-B98FA2ED9DAD}" destId="{57E92BD7-DC48-4DAB-B29E-D24DB23983B2}" srcOrd="1" destOrd="0" presId="urn:microsoft.com/office/officeart/2005/8/layout/vList2"/>
    <dgm:cxn modelId="{FBEF47E4-FB99-4F44-AB29-4536E8933B98}" type="presParOf" srcId="{CF582301-69C9-40B7-8759-B98FA2ED9DAD}" destId="{91CF8A1D-5B9B-49E9-9C56-EE90AB269ADC}" srcOrd="2" destOrd="0" presId="urn:microsoft.com/office/officeart/2005/8/layout/vList2"/>
    <dgm:cxn modelId="{850301AD-07D3-4CF0-99E8-9777C46D727F}" type="presParOf" srcId="{CF582301-69C9-40B7-8759-B98FA2ED9DAD}" destId="{4CE7EDCF-3158-45E3-92BF-60A8509AA401}" srcOrd="3" destOrd="0" presId="urn:microsoft.com/office/officeart/2005/8/layout/vList2"/>
    <dgm:cxn modelId="{3B0772E7-B4AC-4F6C-BEAF-1D05BDD7B718}" type="presParOf" srcId="{CF582301-69C9-40B7-8759-B98FA2ED9DAD}" destId="{B272661F-0D80-490E-A017-9414C8B2B7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E03BF-9E14-4ABF-8189-6810E2DA52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EC4658-26AA-44A7-8206-7B6E45557C25}">
      <dgm:prSet custT="1"/>
      <dgm:spPr/>
      <dgm:t>
        <a:bodyPr/>
        <a:lstStyle/>
        <a:p>
          <a:r>
            <a:rPr lang="hr-HR" sz="2400" dirty="0"/>
            <a:t>490. g. pr. Kr. </a:t>
          </a:r>
          <a:r>
            <a:rPr lang="en-US" sz="2400" dirty="0" smtClean="0"/>
            <a:t>– </a:t>
          </a:r>
          <a:r>
            <a:rPr lang="en-US" sz="2400" dirty="0" err="1" smtClean="0"/>
            <a:t>Bitka</a:t>
          </a:r>
          <a:r>
            <a:rPr lang="en-US" sz="2400" dirty="0" smtClean="0"/>
            <a:t> </a:t>
          </a:r>
          <a:r>
            <a:rPr lang="en-US" sz="2400" dirty="0" err="1"/>
            <a:t>na</a:t>
          </a:r>
          <a:r>
            <a:rPr lang="en-US" sz="2400" dirty="0"/>
            <a:t> </a:t>
          </a:r>
          <a:r>
            <a:rPr lang="en-US" sz="2400" dirty="0" err="1"/>
            <a:t>Maratonskom</a:t>
          </a:r>
          <a:r>
            <a:rPr lang="en-US" sz="2400" dirty="0"/>
            <a:t> </a:t>
          </a:r>
          <a:r>
            <a:rPr lang="en-US" sz="2400" dirty="0" err="1"/>
            <a:t>polju</a:t>
          </a:r>
          <a:endParaRPr lang="en-US" sz="2400" dirty="0"/>
        </a:p>
      </dgm:t>
    </dgm:pt>
    <dgm:pt modelId="{E3330770-DF98-4697-AD0C-F910E08856FC}" type="parTrans" cxnId="{72475428-9A10-4E14-9551-880B1176E4D0}">
      <dgm:prSet/>
      <dgm:spPr/>
      <dgm:t>
        <a:bodyPr/>
        <a:lstStyle/>
        <a:p>
          <a:endParaRPr lang="en-US"/>
        </a:p>
      </dgm:t>
    </dgm:pt>
    <dgm:pt modelId="{1F8C528A-D96F-4247-91C8-2F1B668D05EA}" type="sibTrans" cxnId="{72475428-9A10-4E14-9551-880B1176E4D0}">
      <dgm:prSet/>
      <dgm:spPr/>
      <dgm:t>
        <a:bodyPr/>
        <a:lstStyle/>
        <a:p>
          <a:endParaRPr lang="en-US"/>
        </a:p>
      </dgm:t>
    </dgm:pt>
    <dgm:pt modelId="{A0C968D0-F225-4CB4-B925-9C7EF4F1EC79}">
      <dgm:prSet custT="1"/>
      <dgm:spPr/>
      <dgm:t>
        <a:bodyPr/>
        <a:lstStyle/>
        <a:p>
          <a:r>
            <a:rPr lang="en-US" sz="2400" dirty="0" err="1"/>
            <a:t>Sukob</a:t>
          </a:r>
          <a:r>
            <a:rPr lang="en-US" sz="2400" dirty="0"/>
            <a:t> </a:t>
          </a:r>
          <a:r>
            <a:rPr lang="en-US" sz="2400" dirty="0" err="1"/>
            <a:t>Darija</a:t>
          </a:r>
          <a:r>
            <a:rPr lang="en-US" sz="2400" dirty="0"/>
            <a:t> I. </a:t>
          </a:r>
          <a:r>
            <a:rPr lang="en-US" sz="2400" dirty="0" err="1"/>
            <a:t>Velikog</a:t>
          </a:r>
          <a:r>
            <a:rPr lang="en-US" sz="2400" dirty="0"/>
            <a:t> </a:t>
          </a:r>
          <a:r>
            <a:rPr lang="en-US" sz="2400" dirty="0" err="1"/>
            <a:t>i</a:t>
          </a:r>
          <a:r>
            <a:rPr lang="en-US" sz="2400" dirty="0"/>
            <a:t> </a:t>
          </a:r>
          <a:r>
            <a:rPr lang="en-US" sz="2400" dirty="0" err="1"/>
            <a:t>Miltijada</a:t>
          </a:r>
          <a:endParaRPr lang="en-US" sz="2400" dirty="0"/>
        </a:p>
      </dgm:t>
    </dgm:pt>
    <dgm:pt modelId="{A3D3997C-23A3-4D52-991D-BD06ACD005EA}" type="parTrans" cxnId="{93C6EE52-5E6A-4FAB-A470-26C72697C75B}">
      <dgm:prSet/>
      <dgm:spPr/>
      <dgm:t>
        <a:bodyPr/>
        <a:lstStyle/>
        <a:p>
          <a:endParaRPr lang="en-US"/>
        </a:p>
      </dgm:t>
    </dgm:pt>
    <dgm:pt modelId="{99C3E7CB-F58E-4E00-B2C1-AA88C01AC426}" type="sibTrans" cxnId="{93C6EE52-5E6A-4FAB-A470-26C72697C75B}">
      <dgm:prSet/>
      <dgm:spPr/>
      <dgm:t>
        <a:bodyPr/>
        <a:lstStyle/>
        <a:p>
          <a:endParaRPr lang="en-US"/>
        </a:p>
      </dgm:t>
    </dgm:pt>
    <dgm:pt modelId="{9E2E50A2-64DF-4C8B-9244-765A3F425294}">
      <dgm:prSet custT="1"/>
      <dgm:spPr/>
      <dgm:t>
        <a:bodyPr/>
        <a:lstStyle/>
        <a:p>
          <a:r>
            <a:rPr lang="en-US" sz="2400" dirty="0" err="1"/>
            <a:t>Pomoć</a:t>
          </a:r>
          <a:r>
            <a:rPr lang="en-US" sz="2400" dirty="0"/>
            <a:t> </a:t>
          </a:r>
          <a:r>
            <a:rPr lang="en-US" sz="2400" dirty="0" err="1"/>
            <a:t>hoplita</a:t>
          </a:r>
          <a:r>
            <a:rPr lang="en-US" sz="2400" dirty="0"/>
            <a:t> </a:t>
          </a:r>
          <a:r>
            <a:rPr lang="en-US" sz="2400" dirty="0" err="1"/>
            <a:t>iz</a:t>
          </a:r>
          <a:r>
            <a:rPr lang="en-US" sz="2400" dirty="0"/>
            <a:t> </a:t>
          </a:r>
          <a:r>
            <a:rPr lang="en-US" sz="2400" dirty="0" err="1"/>
            <a:t>Plateje</a:t>
          </a:r>
          <a:endParaRPr lang="en-US" sz="2400" dirty="0"/>
        </a:p>
      </dgm:t>
    </dgm:pt>
    <dgm:pt modelId="{193AFAFA-D7CD-4D9A-93AF-CB3004C4470A}" type="parTrans" cxnId="{5505E18C-921F-43BE-8559-49176676B9BB}">
      <dgm:prSet/>
      <dgm:spPr/>
      <dgm:t>
        <a:bodyPr/>
        <a:lstStyle/>
        <a:p>
          <a:endParaRPr lang="en-US"/>
        </a:p>
      </dgm:t>
    </dgm:pt>
    <dgm:pt modelId="{BA2157DC-CC2D-4423-87FD-D4D55D815DCF}" type="sibTrans" cxnId="{5505E18C-921F-43BE-8559-49176676B9BB}">
      <dgm:prSet/>
      <dgm:spPr/>
      <dgm:t>
        <a:bodyPr/>
        <a:lstStyle/>
        <a:p>
          <a:endParaRPr lang="en-US"/>
        </a:p>
      </dgm:t>
    </dgm:pt>
    <dgm:pt modelId="{6C5FE0A1-C861-4FFF-9A23-94D0E124B114}">
      <dgm:prSet custT="1"/>
      <dgm:spPr/>
      <dgm:t>
        <a:bodyPr/>
        <a:lstStyle/>
        <a:p>
          <a:r>
            <a:rPr lang="hr-HR" sz="2400" dirty="0"/>
            <a:t>Oslabljena atenska vojska uspjela je izvojevati pobjedu</a:t>
          </a:r>
          <a:endParaRPr lang="en-US" sz="2400" dirty="0"/>
        </a:p>
      </dgm:t>
    </dgm:pt>
    <dgm:pt modelId="{36F5F69E-59B2-4AAD-8B10-9CAFB35B71E6}" type="parTrans" cxnId="{7219A47D-D573-45CD-B235-9B1B39A77553}">
      <dgm:prSet/>
      <dgm:spPr/>
      <dgm:t>
        <a:bodyPr/>
        <a:lstStyle/>
        <a:p>
          <a:endParaRPr lang="en-US"/>
        </a:p>
      </dgm:t>
    </dgm:pt>
    <dgm:pt modelId="{85AFEDD3-823E-4C3D-AAEE-EFFAB1F9C9DE}" type="sibTrans" cxnId="{7219A47D-D573-45CD-B235-9B1B39A77553}">
      <dgm:prSet/>
      <dgm:spPr/>
      <dgm:t>
        <a:bodyPr/>
        <a:lstStyle/>
        <a:p>
          <a:endParaRPr lang="en-US"/>
        </a:p>
      </dgm:t>
    </dgm:pt>
    <dgm:pt modelId="{FC60C31F-417E-4C18-98E8-4801057B3C43}">
      <dgm:prSet custT="1"/>
      <dgm:spPr/>
      <dgm:t>
        <a:bodyPr/>
        <a:lstStyle/>
        <a:p>
          <a:r>
            <a:rPr lang="en-US" sz="2400" dirty="0" err="1"/>
            <a:t>Hoplit</a:t>
          </a:r>
          <a:r>
            <a:rPr lang="en-US" sz="2400" dirty="0"/>
            <a:t> </a:t>
          </a:r>
          <a:r>
            <a:rPr lang="en-US" sz="2400" dirty="0" err="1"/>
            <a:t>Fidipid</a:t>
          </a:r>
          <a:endParaRPr lang="en-US" sz="2400" dirty="0"/>
        </a:p>
      </dgm:t>
    </dgm:pt>
    <dgm:pt modelId="{8CD505E9-037A-461D-A8C2-4A9E4E379A95}" type="parTrans" cxnId="{7F3BB262-40AA-4978-81B7-7B293F39CFB8}">
      <dgm:prSet/>
      <dgm:spPr/>
      <dgm:t>
        <a:bodyPr/>
        <a:lstStyle/>
        <a:p>
          <a:endParaRPr lang="en-US"/>
        </a:p>
      </dgm:t>
    </dgm:pt>
    <dgm:pt modelId="{69E40FD0-183F-4F27-9857-8ED8CDA661A1}" type="sibTrans" cxnId="{7F3BB262-40AA-4978-81B7-7B293F39CFB8}">
      <dgm:prSet/>
      <dgm:spPr/>
      <dgm:t>
        <a:bodyPr/>
        <a:lstStyle/>
        <a:p>
          <a:endParaRPr lang="en-US"/>
        </a:p>
      </dgm:t>
    </dgm:pt>
    <dgm:pt modelId="{FC443A5B-3FF0-4D98-AE42-E573C502CD11}" type="pres">
      <dgm:prSet presAssocID="{DBBE03BF-9E14-4ABF-8189-6810E2DA5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EE06C7C-C05C-4D3C-A845-336104151733}" type="pres">
      <dgm:prSet presAssocID="{8DEC4658-26AA-44A7-8206-7B6E45557C2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A48798-FA2E-4ED0-A491-91A61D283A82}" type="pres">
      <dgm:prSet presAssocID="{1F8C528A-D96F-4247-91C8-2F1B668D05EA}" presName="spacer" presStyleCnt="0"/>
      <dgm:spPr/>
    </dgm:pt>
    <dgm:pt modelId="{133F39C7-95B8-4B92-9B1F-0FA14BE2AF3D}" type="pres">
      <dgm:prSet presAssocID="{A0C968D0-F225-4CB4-B925-9C7EF4F1EC7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ED3EEC-D642-4254-9FAE-EC715218A3B0}" type="pres">
      <dgm:prSet presAssocID="{99C3E7CB-F58E-4E00-B2C1-AA88C01AC426}" presName="spacer" presStyleCnt="0"/>
      <dgm:spPr/>
    </dgm:pt>
    <dgm:pt modelId="{14D3F653-D570-42B9-ABA9-AC82EF071E5F}" type="pres">
      <dgm:prSet presAssocID="{9E2E50A2-64DF-4C8B-9244-765A3F4252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E0E7F3-5ABB-4FC6-BA55-3F368859C0D7}" type="pres">
      <dgm:prSet presAssocID="{BA2157DC-CC2D-4423-87FD-D4D55D815DCF}" presName="spacer" presStyleCnt="0"/>
      <dgm:spPr/>
    </dgm:pt>
    <dgm:pt modelId="{66AB89B9-3048-41D2-86DA-FD8F067EBF84}" type="pres">
      <dgm:prSet presAssocID="{6C5FE0A1-C861-4FFF-9A23-94D0E124B11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175B72-876B-4E96-B0A1-E2702561AE2C}" type="pres">
      <dgm:prSet presAssocID="{85AFEDD3-823E-4C3D-AAEE-EFFAB1F9C9DE}" presName="spacer" presStyleCnt="0"/>
      <dgm:spPr/>
    </dgm:pt>
    <dgm:pt modelId="{8F6AE54F-368B-499C-91AB-45D539E5573F}" type="pres">
      <dgm:prSet presAssocID="{FC60C31F-417E-4C18-98E8-4801057B3C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9F9054F-B65B-47B4-AE61-5FCDA5B9941E}" type="presOf" srcId="{9E2E50A2-64DF-4C8B-9244-765A3F425294}" destId="{14D3F653-D570-42B9-ABA9-AC82EF071E5F}" srcOrd="0" destOrd="0" presId="urn:microsoft.com/office/officeart/2005/8/layout/vList2"/>
    <dgm:cxn modelId="{35F6A855-85DA-4CC7-874B-FF58CF0A8884}" type="presOf" srcId="{A0C968D0-F225-4CB4-B925-9C7EF4F1EC79}" destId="{133F39C7-95B8-4B92-9B1F-0FA14BE2AF3D}" srcOrd="0" destOrd="0" presId="urn:microsoft.com/office/officeart/2005/8/layout/vList2"/>
    <dgm:cxn modelId="{5505E18C-921F-43BE-8559-49176676B9BB}" srcId="{DBBE03BF-9E14-4ABF-8189-6810E2DA5292}" destId="{9E2E50A2-64DF-4C8B-9244-765A3F425294}" srcOrd="2" destOrd="0" parTransId="{193AFAFA-D7CD-4D9A-93AF-CB3004C4470A}" sibTransId="{BA2157DC-CC2D-4423-87FD-D4D55D815DCF}"/>
    <dgm:cxn modelId="{72475428-9A10-4E14-9551-880B1176E4D0}" srcId="{DBBE03BF-9E14-4ABF-8189-6810E2DA5292}" destId="{8DEC4658-26AA-44A7-8206-7B6E45557C25}" srcOrd="0" destOrd="0" parTransId="{E3330770-DF98-4697-AD0C-F910E08856FC}" sibTransId="{1F8C528A-D96F-4247-91C8-2F1B668D05EA}"/>
    <dgm:cxn modelId="{687EE6CD-0B79-408A-A5A6-E5B9E6CE4767}" type="presOf" srcId="{FC60C31F-417E-4C18-98E8-4801057B3C43}" destId="{8F6AE54F-368B-499C-91AB-45D539E5573F}" srcOrd="0" destOrd="0" presId="urn:microsoft.com/office/officeart/2005/8/layout/vList2"/>
    <dgm:cxn modelId="{2104036C-235F-4E70-907B-DB68303A647C}" type="presOf" srcId="{DBBE03BF-9E14-4ABF-8189-6810E2DA5292}" destId="{FC443A5B-3FF0-4D98-AE42-E573C502CD11}" srcOrd="0" destOrd="0" presId="urn:microsoft.com/office/officeart/2005/8/layout/vList2"/>
    <dgm:cxn modelId="{7219A47D-D573-45CD-B235-9B1B39A77553}" srcId="{DBBE03BF-9E14-4ABF-8189-6810E2DA5292}" destId="{6C5FE0A1-C861-4FFF-9A23-94D0E124B114}" srcOrd="3" destOrd="0" parTransId="{36F5F69E-59B2-4AAD-8B10-9CAFB35B71E6}" sibTransId="{85AFEDD3-823E-4C3D-AAEE-EFFAB1F9C9DE}"/>
    <dgm:cxn modelId="{D4F6D53A-2B4C-42B8-94F9-D00E45A0552E}" type="presOf" srcId="{8DEC4658-26AA-44A7-8206-7B6E45557C25}" destId="{2EE06C7C-C05C-4D3C-A845-336104151733}" srcOrd="0" destOrd="0" presId="urn:microsoft.com/office/officeart/2005/8/layout/vList2"/>
    <dgm:cxn modelId="{4E684928-A601-4962-B42E-200D21705899}" type="presOf" srcId="{6C5FE0A1-C861-4FFF-9A23-94D0E124B114}" destId="{66AB89B9-3048-41D2-86DA-FD8F067EBF84}" srcOrd="0" destOrd="0" presId="urn:microsoft.com/office/officeart/2005/8/layout/vList2"/>
    <dgm:cxn modelId="{7F3BB262-40AA-4978-81B7-7B293F39CFB8}" srcId="{DBBE03BF-9E14-4ABF-8189-6810E2DA5292}" destId="{FC60C31F-417E-4C18-98E8-4801057B3C43}" srcOrd="4" destOrd="0" parTransId="{8CD505E9-037A-461D-A8C2-4A9E4E379A95}" sibTransId="{69E40FD0-183F-4F27-9857-8ED8CDA661A1}"/>
    <dgm:cxn modelId="{93C6EE52-5E6A-4FAB-A470-26C72697C75B}" srcId="{DBBE03BF-9E14-4ABF-8189-6810E2DA5292}" destId="{A0C968D0-F225-4CB4-B925-9C7EF4F1EC79}" srcOrd="1" destOrd="0" parTransId="{A3D3997C-23A3-4D52-991D-BD06ACD005EA}" sibTransId="{99C3E7CB-F58E-4E00-B2C1-AA88C01AC426}"/>
    <dgm:cxn modelId="{6F50943F-FE14-4A90-9A2B-EC7882BE6C28}" type="presParOf" srcId="{FC443A5B-3FF0-4D98-AE42-E573C502CD11}" destId="{2EE06C7C-C05C-4D3C-A845-336104151733}" srcOrd="0" destOrd="0" presId="urn:microsoft.com/office/officeart/2005/8/layout/vList2"/>
    <dgm:cxn modelId="{E7C7666E-0EF7-4331-B92F-3FC63639F378}" type="presParOf" srcId="{FC443A5B-3FF0-4D98-AE42-E573C502CD11}" destId="{6AA48798-FA2E-4ED0-A491-91A61D283A82}" srcOrd="1" destOrd="0" presId="urn:microsoft.com/office/officeart/2005/8/layout/vList2"/>
    <dgm:cxn modelId="{1C66A058-3893-49E1-B5BA-217F13633D23}" type="presParOf" srcId="{FC443A5B-3FF0-4D98-AE42-E573C502CD11}" destId="{133F39C7-95B8-4B92-9B1F-0FA14BE2AF3D}" srcOrd="2" destOrd="0" presId="urn:microsoft.com/office/officeart/2005/8/layout/vList2"/>
    <dgm:cxn modelId="{77C7744F-35EC-427F-AFDD-B8DAF735A728}" type="presParOf" srcId="{FC443A5B-3FF0-4D98-AE42-E573C502CD11}" destId="{32ED3EEC-D642-4254-9FAE-EC715218A3B0}" srcOrd="3" destOrd="0" presId="urn:microsoft.com/office/officeart/2005/8/layout/vList2"/>
    <dgm:cxn modelId="{59FA538B-78C9-4EFA-83A3-C6B633A1E4A9}" type="presParOf" srcId="{FC443A5B-3FF0-4D98-AE42-E573C502CD11}" destId="{14D3F653-D570-42B9-ABA9-AC82EF071E5F}" srcOrd="4" destOrd="0" presId="urn:microsoft.com/office/officeart/2005/8/layout/vList2"/>
    <dgm:cxn modelId="{6DA534A7-A22C-4D22-8B3F-F49FA9AE24DC}" type="presParOf" srcId="{FC443A5B-3FF0-4D98-AE42-E573C502CD11}" destId="{F3E0E7F3-5ABB-4FC6-BA55-3F368859C0D7}" srcOrd="5" destOrd="0" presId="urn:microsoft.com/office/officeart/2005/8/layout/vList2"/>
    <dgm:cxn modelId="{482765CF-D61E-45AB-8A3B-C307078EC859}" type="presParOf" srcId="{FC443A5B-3FF0-4D98-AE42-E573C502CD11}" destId="{66AB89B9-3048-41D2-86DA-FD8F067EBF84}" srcOrd="6" destOrd="0" presId="urn:microsoft.com/office/officeart/2005/8/layout/vList2"/>
    <dgm:cxn modelId="{F0BBE6E4-DF70-4FE4-8393-132E54290289}" type="presParOf" srcId="{FC443A5B-3FF0-4D98-AE42-E573C502CD11}" destId="{AA175B72-876B-4E96-B0A1-E2702561AE2C}" srcOrd="7" destOrd="0" presId="urn:microsoft.com/office/officeart/2005/8/layout/vList2"/>
    <dgm:cxn modelId="{91F584DD-1AFC-49F4-8CAE-62FB7B5005A4}" type="presParOf" srcId="{FC443A5B-3FF0-4D98-AE42-E573C502CD11}" destId="{8F6AE54F-368B-499C-91AB-45D539E557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E4C914-2CD6-42BE-AABB-C8E5EE25B2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2D5ED0-0340-4279-8280-2A3E5CCFEFF5}">
      <dgm:prSet custT="1"/>
      <dgm:spPr/>
      <dgm:t>
        <a:bodyPr/>
        <a:lstStyle/>
        <a:p>
          <a:r>
            <a:rPr lang="en-US" sz="2400" dirty="0"/>
            <a:t>479. </a:t>
          </a:r>
          <a:r>
            <a:rPr lang="en-US" sz="2400" dirty="0" err="1"/>
            <a:t>godina</a:t>
          </a:r>
          <a:r>
            <a:rPr lang="en-US" sz="2400" dirty="0"/>
            <a:t> pr. Krista – </a:t>
          </a:r>
          <a:r>
            <a:rPr lang="en-US" sz="2400" dirty="0" err="1"/>
            <a:t>Bitka</a:t>
          </a:r>
          <a:r>
            <a:rPr lang="en-US" sz="2400" dirty="0"/>
            <a:t> </a:t>
          </a:r>
          <a:r>
            <a:rPr lang="en-US" sz="2400" dirty="0" err="1"/>
            <a:t>kod</a:t>
          </a:r>
          <a:r>
            <a:rPr lang="en-US" sz="2400" dirty="0"/>
            <a:t> </a:t>
          </a:r>
          <a:r>
            <a:rPr lang="en-US" sz="2400" dirty="0" err="1"/>
            <a:t>Plateje</a:t>
          </a:r>
          <a:endParaRPr lang="en-US" sz="2400" dirty="0"/>
        </a:p>
      </dgm:t>
    </dgm:pt>
    <dgm:pt modelId="{4341AA7F-6F18-4274-A76A-1D47B41FC9AF}" type="parTrans" cxnId="{692069C7-15C9-4C57-BC07-C717538D7CF2}">
      <dgm:prSet/>
      <dgm:spPr/>
      <dgm:t>
        <a:bodyPr/>
        <a:lstStyle/>
        <a:p>
          <a:endParaRPr lang="en-US"/>
        </a:p>
      </dgm:t>
    </dgm:pt>
    <dgm:pt modelId="{5AF63E32-0E85-42B2-8EE0-9F844D3D490B}" type="sibTrans" cxnId="{692069C7-15C9-4C57-BC07-C717538D7CF2}">
      <dgm:prSet/>
      <dgm:spPr/>
      <dgm:t>
        <a:bodyPr/>
        <a:lstStyle/>
        <a:p>
          <a:endParaRPr lang="en-US"/>
        </a:p>
      </dgm:t>
    </dgm:pt>
    <dgm:pt modelId="{4BE505A2-E4DF-4561-9C56-33673A1E846D}">
      <dgm:prSet custT="1"/>
      <dgm:spPr/>
      <dgm:t>
        <a:bodyPr/>
        <a:lstStyle/>
        <a:p>
          <a:r>
            <a:rPr lang="en-US" sz="2400" dirty="0" err="1"/>
            <a:t>Pobjeda</a:t>
          </a:r>
          <a:r>
            <a:rPr lang="en-US" sz="2400" dirty="0"/>
            <a:t> </a:t>
          </a:r>
          <a:r>
            <a:rPr lang="en-US" sz="2400" dirty="0" err="1"/>
            <a:t>spartanaca</a:t>
          </a:r>
          <a:r>
            <a:rPr lang="en-US" sz="2400" dirty="0"/>
            <a:t> </a:t>
          </a:r>
          <a:r>
            <a:rPr lang="en-US" sz="2400" dirty="0" err="1"/>
            <a:t>nad</a:t>
          </a:r>
          <a:r>
            <a:rPr lang="en-US" sz="2400" dirty="0"/>
            <a:t> </a:t>
          </a:r>
          <a:r>
            <a:rPr lang="en-US" sz="2400" dirty="0" err="1"/>
            <a:t>perzijanskim</a:t>
          </a:r>
          <a:r>
            <a:rPr lang="en-US" sz="2400" dirty="0"/>
            <a:t> </a:t>
          </a:r>
          <a:r>
            <a:rPr lang="en-US" sz="2400" dirty="0" err="1"/>
            <a:t>pješacima</a:t>
          </a:r>
          <a:endParaRPr lang="en-US" sz="2400" dirty="0"/>
        </a:p>
      </dgm:t>
    </dgm:pt>
    <dgm:pt modelId="{6762149E-68EA-4466-A35B-1D1BFEBFE92C}" type="parTrans" cxnId="{41DBDEEA-E030-43A1-ADA6-39ED56E139A3}">
      <dgm:prSet/>
      <dgm:spPr/>
      <dgm:t>
        <a:bodyPr/>
        <a:lstStyle/>
        <a:p>
          <a:endParaRPr lang="en-US"/>
        </a:p>
      </dgm:t>
    </dgm:pt>
    <dgm:pt modelId="{F55DB9E1-AFDB-4997-82CE-7D7C12F7C3CA}" type="sibTrans" cxnId="{41DBDEEA-E030-43A1-ADA6-39ED56E139A3}">
      <dgm:prSet/>
      <dgm:spPr/>
      <dgm:t>
        <a:bodyPr/>
        <a:lstStyle/>
        <a:p>
          <a:endParaRPr lang="en-US"/>
        </a:p>
      </dgm:t>
    </dgm:pt>
    <dgm:pt modelId="{18B42337-AD42-49CC-A743-088C6EDB07FE}">
      <dgm:prSet custT="1"/>
      <dgm:spPr/>
      <dgm:t>
        <a:bodyPr/>
        <a:lstStyle/>
        <a:p>
          <a:r>
            <a:rPr lang="en-US" sz="2400" dirty="0" err="1"/>
            <a:t>Bitka</a:t>
          </a:r>
          <a:r>
            <a:rPr lang="en-US" sz="2400" dirty="0"/>
            <a:t> </a:t>
          </a:r>
          <a:r>
            <a:rPr lang="en-US" sz="2400" dirty="0" err="1"/>
            <a:t>kod</a:t>
          </a:r>
          <a:r>
            <a:rPr lang="en-US" sz="2400" dirty="0"/>
            <a:t> </a:t>
          </a:r>
          <a:r>
            <a:rPr lang="en-US" sz="2400" dirty="0" err="1"/>
            <a:t>rta</a:t>
          </a:r>
          <a:r>
            <a:rPr lang="en-US" sz="2400" dirty="0"/>
            <a:t> </a:t>
          </a:r>
          <a:r>
            <a:rPr lang="en-US" sz="2400" dirty="0" err="1"/>
            <a:t>Mikele</a:t>
          </a:r>
          <a:r>
            <a:rPr lang="en-US" sz="2400" dirty="0"/>
            <a:t>, </a:t>
          </a:r>
          <a:r>
            <a:rPr lang="en-US" sz="2400" dirty="0" err="1"/>
            <a:t>pobjeda</a:t>
          </a:r>
          <a:r>
            <a:rPr lang="en-US" sz="2400" dirty="0"/>
            <a:t> </a:t>
          </a:r>
          <a:r>
            <a:rPr lang="en-US" sz="2400" dirty="0" err="1"/>
            <a:t>nad</a:t>
          </a:r>
          <a:r>
            <a:rPr lang="en-US" sz="2400" dirty="0"/>
            <a:t> </a:t>
          </a:r>
          <a:r>
            <a:rPr lang="en-US" sz="2400" dirty="0" err="1"/>
            <a:t>perzijanskom</a:t>
          </a:r>
          <a:r>
            <a:rPr lang="en-US" sz="2400" dirty="0"/>
            <a:t> </a:t>
          </a:r>
          <a:r>
            <a:rPr lang="en-US" sz="2400" dirty="0" err="1"/>
            <a:t>mornaricom</a:t>
          </a:r>
          <a:endParaRPr lang="en-US" sz="2400" dirty="0"/>
        </a:p>
      </dgm:t>
    </dgm:pt>
    <dgm:pt modelId="{9B2041FB-0F29-4FA8-9AE3-C1E18DD159A0}" type="parTrans" cxnId="{E4EB3549-1159-44A4-867F-20D717A71565}">
      <dgm:prSet/>
      <dgm:spPr/>
      <dgm:t>
        <a:bodyPr/>
        <a:lstStyle/>
        <a:p>
          <a:endParaRPr lang="en-US"/>
        </a:p>
      </dgm:t>
    </dgm:pt>
    <dgm:pt modelId="{44E4CC61-E44C-49BD-A217-E3D8E262F274}" type="sibTrans" cxnId="{E4EB3549-1159-44A4-867F-20D717A71565}">
      <dgm:prSet/>
      <dgm:spPr/>
      <dgm:t>
        <a:bodyPr/>
        <a:lstStyle/>
        <a:p>
          <a:endParaRPr lang="en-US"/>
        </a:p>
      </dgm:t>
    </dgm:pt>
    <dgm:pt modelId="{27897253-00AC-4C57-B228-E4C8C63517FD}">
      <dgm:prSet custT="1"/>
      <dgm:spPr/>
      <dgm:t>
        <a:bodyPr/>
        <a:lstStyle/>
        <a:p>
          <a:r>
            <a:rPr lang="en-US" sz="2400" dirty="0"/>
            <a:t>449. </a:t>
          </a:r>
          <a:r>
            <a:rPr lang="en-US" sz="2400" dirty="0" err="1"/>
            <a:t>godine</a:t>
          </a:r>
          <a:r>
            <a:rPr lang="en-US" sz="2400" dirty="0"/>
            <a:t> pr. </a:t>
          </a:r>
          <a:r>
            <a:rPr lang="en-US" sz="2400" dirty="0" smtClean="0"/>
            <a:t>Krista</a:t>
          </a:r>
          <a:r>
            <a:rPr lang="hr-HR" sz="2400" dirty="0" smtClean="0"/>
            <a:t> </a:t>
          </a:r>
          <a:r>
            <a:rPr lang="en-US" sz="2400" dirty="0" err="1" smtClean="0"/>
            <a:t>završio</a:t>
          </a:r>
          <a:r>
            <a:rPr lang="en-US" sz="2400" dirty="0" smtClean="0"/>
            <a:t> rat</a:t>
          </a:r>
          <a:endParaRPr lang="en-US" sz="2400" dirty="0"/>
        </a:p>
      </dgm:t>
    </dgm:pt>
    <dgm:pt modelId="{E01294AB-B447-4A1F-83A2-9C224A1FD3BA}" type="parTrans" cxnId="{FAB5C644-56C6-4559-A3CE-CF72432C70F5}">
      <dgm:prSet/>
      <dgm:spPr/>
      <dgm:t>
        <a:bodyPr/>
        <a:lstStyle/>
        <a:p>
          <a:endParaRPr lang="en-US"/>
        </a:p>
      </dgm:t>
    </dgm:pt>
    <dgm:pt modelId="{D087AA9E-7701-4D6C-AE9F-C91E8EA4A8E9}" type="sibTrans" cxnId="{FAB5C644-56C6-4559-A3CE-CF72432C70F5}">
      <dgm:prSet/>
      <dgm:spPr/>
      <dgm:t>
        <a:bodyPr/>
        <a:lstStyle/>
        <a:p>
          <a:endParaRPr lang="en-US"/>
        </a:p>
      </dgm:t>
    </dgm:pt>
    <dgm:pt modelId="{D0466F05-1681-4A9E-86E1-3429E723D904}" type="pres">
      <dgm:prSet presAssocID="{CFE4C914-2CD6-42BE-AABB-C8E5EE25B2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9EBD11A-65B6-4B0F-8B0F-CC6B1B2B4A7C}" type="pres">
      <dgm:prSet presAssocID="{CFE4C914-2CD6-42BE-AABB-C8E5EE25B277}" presName="dummyMaxCanvas" presStyleCnt="0">
        <dgm:presLayoutVars/>
      </dgm:prSet>
      <dgm:spPr/>
    </dgm:pt>
    <dgm:pt modelId="{CF58A345-4446-4367-9298-B2AE2B5ED997}" type="pres">
      <dgm:prSet presAssocID="{CFE4C914-2CD6-42BE-AABB-C8E5EE25B277}" presName="FourNodes_1" presStyleLbl="node1" presStyleIdx="0" presStyleCnt="4" custLinFactNeighborX="9917" custLinFactNeighborY="-11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F03266-9806-424A-958B-EC5A20BB9F51}" type="pres">
      <dgm:prSet presAssocID="{CFE4C914-2CD6-42BE-AABB-C8E5EE25B277}" presName="FourNodes_2" presStyleLbl="node1" presStyleIdx="1" presStyleCnt="4" custScaleX="114303" custScaleY="87656" custLinFactNeighborX="8694" custLinFactNeighborY="-172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BD5B6A-101E-4544-AB04-D6E057573BB9}" type="pres">
      <dgm:prSet presAssocID="{CFE4C914-2CD6-42BE-AABB-C8E5EE25B277}" presName="FourNodes_3" presStyleLbl="node1" presStyleIdx="2" presStyleCnt="4" custScaleX="116141" custScaleY="131747" custLinFactNeighborX="3587" custLinFactNeighborY="-84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2547D3-A3C8-4CBB-919A-F987383AA3F7}" type="pres">
      <dgm:prSet presAssocID="{CFE4C914-2CD6-42BE-AABB-C8E5EE25B277}" presName="FourNodes_4" presStyleLbl="node1" presStyleIdx="3" presStyleCnt="4" custScaleX="111891" custScaleY="835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89AFDF-157C-4F33-83BB-374EB15EC030}" type="pres">
      <dgm:prSet presAssocID="{CFE4C914-2CD6-42BE-AABB-C8E5EE25B27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B3EF3E-1A02-44DE-AC7A-E044C492DE54}" type="pres">
      <dgm:prSet presAssocID="{CFE4C914-2CD6-42BE-AABB-C8E5EE25B27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24AFE8-B0AA-43A9-8F98-0192BC4F7F2D}" type="pres">
      <dgm:prSet presAssocID="{CFE4C914-2CD6-42BE-AABB-C8E5EE25B27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2C228E-E8CC-4F90-8FD0-53037881E61D}" type="pres">
      <dgm:prSet presAssocID="{CFE4C914-2CD6-42BE-AABB-C8E5EE25B27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423259-C9B1-4C28-9ADC-188F0C4A4CAB}" type="pres">
      <dgm:prSet presAssocID="{CFE4C914-2CD6-42BE-AABB-C8E5EE25B27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CC5661-28E1-4742-BAE8-2EF8D5EE6E96}" type="pres">
      <dgm:prSet presAssocID="{CFE4C914-2CD6-42BE-AABB-C8E5EE25B27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96FB39-33FD-4C1F-9E22-A6A377258A03}" type="pres">
      <dgm:prSet presAssocID="{CFE4C914-2CD6-42BE-AABB-C8E5EE25B27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89D0B4D-BF78-4997-AA22-3861079D71D9}" type="presOf" srcId="{4BE505A2-E4DF-4561-9C56-33673A1E846D}" destId="{B2423259-C9B1-4C28-9ADC-188F0C4A4CAB}" srcOrd="1" destOrd="0" presId="urn:microsoft.com/office/officeart/2005/8/layout/vProcess5"/>
    <dgm:cxn modelId="{B86BA033-DF01-411C-A66D-EEE38629F8FA}" type="presOf" srcId="{4BE505A2-E4DF-4561-9C56-33673A1E846D}" destId="{85F03266-9806-424A-958B-EC5A20BB9F51}" srcOrd="0" destOrd="0" presId="urn:microsoft.com/office/officeart/2005/8/layout/vProcess5"/>
    <dgm:cxn modelId="{261A4A9D-7604-4762-8B83-F0D8CDF6ADEE}" type="presOf" srcId="{762D5ED0-0340-4279-8280-2A3E5CCFEFF5}" destId="{CF58A345-4446-4367-9298-B2AE2B5ED997}" srcOrd="0" destOrd="0" presId="urn:microsoft.com/office/officeart/2005/8/layout/vProcess5"/>
    <dgm:cxn modelId="{9287D85C-1EF1-4AE4-AC54-0951702B0223}" type="presOf" srcId="{44E4CC61-E44C-49BD-A217-E3D8E262F274}" destId="{7D24AFE8-B0AA-43A9-8F98-0192BC4F7F2D}" srcOrd="0" destOrd="0" presId="urn:microsoft.com/office/officeart/2005/8/layout/vProcess5"/>
    <dgm:cxn modelId="{F30AF894-0B82-4537-BEA2-82D6AF4E0D2E}" type="presOf" srcId="{27897253-00AC-4C57-B228-E4C8C63517FD}" destId="{6196FB39-33FD-4C1F-9E22-A6A377258A03}" srcOrd="1" destOrd="0" presId="urn:microsoft.com/office/officeart/2005/8/layout/vProcess5"/>
    <dgm:cxn modelId="{41DBDEEA-E030-43A1-ADA6-39ED56E139A3}" srcId="{CFE4C914-2CD6-42BE-AABB-C8E5EE25B277}" destId="{4BE505A2-E4DF-4561-9C56-33673A1E846D}" srcOrd="1" destOrd="0" parTransId="{6762149E-68EA-4466-A35B-1D1BFEBFE92C}" sibTransId="{F55DB9E1-AFDB-4997-82CE-7D7C12F7C3CA}"/>
    <dgm:cxn modelId="{F7204DD5-4C6E-49E6-8131-600202BBFCB0}" type="presOf" srcId="{18B42337-AD42-49CC-A743-088C6EDB07FE}" destId="{16CC5661-28E1-4742-BAE8-2EF8D5EE6E96}" srcOrd="1" destOrd="0" presId="urn:microsoft.com/office/officeart/2005/8/layout/vProcess5"/>
    <dgm:cxn modelId="{692069C7-15C9-4C57-BC07-C717538D7CF2}" srcId="{CFE4C914-2CD6-42BE-AABB-C8E5EE25B277}" destId="{762D5ED0-0340-4279-8280-2A3E5CCFEFF5}" srcOrd="0" destOrd="0" parTransId="{4341AA7F-6F18-4274-A76A-1D47B41FC9AF}" sibTransId="{5AF63E32-0E85-42B2-8EE0-9F844D3D490B}"/>
    <dgm:cxn modelId="{476888F4-DB8C-40FB-ACE2-9E31A9932B42}" type="presOf" srcId="{18B42337-AD42-49CC-A743-088C6EDB07FE}" destId="{B0BD5B6A-101E-4544-AB04-D6E057573BB9}" srcOrd="0" destOrd="0" presId="urn:microsoft.com/office/officeart/2005/8/layout/vProcess5"/>
    <dgm:cxn modelId="{78F419BC-7F8C-4DE6-8850-D7B87E82F792}" type="presOf" srcId="{CFE4C914-2CD6-42BE-AABB-C8E5EE25B277}" destId="{D0466F05-1681-4A9E-86E1-3429E723D904}" srcOrd="0" destOrd="0" presId="urn:microsoft.com/office/officeart/2005/8/layout/vProcess5"/>
    <dgm:cxn modelId="{0FD7E689-6A9A-4B4A-A0FE-B5D8D2720C45}" type="presOf" srcId="{F55DB9E1-AFDB-4997-82CE-7D7C12F7C3CA}" destId="{85B3EF3E-1A02-44DE-AC7A-E044C492DE54}" srcOrd="0" destOrd="0" presId="urn:microsoft.com/office/officeart/2005/8/layout/vProcess5"/>
    <dgm:cxn modelId="{0205AB03-CBEE-4901-B177-81BF1AAD6F44}" type="presOf" srcId="{5AF63E32-0E85-42B2-8EE0-9F844D3D490B}" destId="{8A89AFDF-157C-4F33-83BB-374EB15EC030}" srcOrd="0" destOrd="0" presId="urn:microsoft.com/office/officeart/2005/8/layout/vProcess5"/>
    <dgm:cxn modelId="{C3BC71E6-E725-4DA3-B268-0AC0C4D1BC63}" type="presOf" srcId="{762D5ED0-0340-4279-8280-2A3E5CCFEFF5}" destId="{242C228E-E8CC-4F90-8FD0-53037881E61D}" srcOrd="1" destOrd="0" presId="urn:microsoft.com/office/officeart/2005/8/layout/vProcess5"/>
    <dgm:cxn modelId="{E4EB3549-1159-44A4-867F-20D717A71565}" srcId="{CFE4C914-2CD6-42BE-AABB-C8E5EE25B277}" destId="{18B42337-AD42-49CC-A743-088C6EDB07FE}" srcOrd="2" destOrd="0" parTransId="{9B2041FB-0F29-4FA8-9AE3-C1E18DD159A0}" sibTransId="{44E4CC61-E44C-49BD-A217-E3D8E262F274}"/>
    <dgm:cxn modelId="{510773AD-3298-4C33-99A8-0FF60BC5C3CC}" type="presOf" srcId="{27897253-00AC-4C57-B228-E4C8C63517FD}" destId="{572547D3-A3C8-4CBB-919A-F987383AA3F7}" srcOrd="0" destOrd="0" presId="urn:microsoft.com/office/officeart/2005/8/layout/vProcess5"/>
    <dgm:cxn modelId="{FAB5C644-56C6-4559-A3CE-CF72432C70F5}" srcId="{CFE4C914-2CD6-42BE-AABB-C8E5EE25B277}" destId="{27897253-00AC-4C57-B228-E4C8C63517FD}" srcOrd="3" destOrd="0" parTransId="{E01294AB-B447-4A1F-83A2-9C224A1FD3BA}" sibTransId="{D087AA9E-7701-4D6C-AE9F-C91E8EA4A8E9}"/>
    <dgm:cxn modelId="{F20BF9D5-CD32-42EE-8DB4-75EC46024336}" type="presParOf" srcId="{D0466F05-1681-4A9E-86E1-3429E723D904}" destId="{79EBD11A-65B6-4B0F-8B0F-CC6B1B2B4A7C}" srcOrd="0" destOrd="0" presId="urn:microsoft.com/office/officeart/2005/8/layout/vProcess5"/>
    <dgm:cxn modelId="{D28A92E9-EB33-4CBC-8751-6EC400B7C4DC}" type="presParOf" srcId="{D0466F05-1681-4A9E-86E1-3429E723D904}" destId="{CF58A345-4446-4367-9298-B2AE2B5ED997}" srcOrd="1" destOrd="0" presId="urn:microsoft.com/office/officeart/2005/8/layout/vProcess5"/>
    <dgm:cxn modelId="{09BF2EF9-9C1E-40D4-BCCE-1E59A3018E22}" type="presParOf" srcId="{D0466F05-1681-4A9E-86E1-3429E723D904}" destId="{85F03266-9806-424A-958B-EC5A20BB9F51}" srcOrd="2" destOrd="0" presId="urn:microsoft.com/office/officeart/2005/8/layout/vProcess5"/>
    <dgm:cxn modelId="{BA5CC7B9-4200-4B08-9E47-E9A8ED920241}" type="presParOf" srcId="{D0466F05-1681-4A9E-86E1-3429E723D904}" destId="{B0BD5B6A-101E-4544-AB04-D6E057573BB9}" srcOrd="3" destOrd="0" presId="urn:microsoft.com/office/officeart/2005/8/layout/vProcess5"/>
    <dgm:cxn modelId="{24FD7328-3FC7-4DED-83BE-24F136AD1E21}" type="presParOf" srcId="{D0466F05-1681-4A9E-86E1-3429E723D904}" destId="{572547D3-A3C8-4CBB-919A-F987383AA3F7}" srcOrd="4" destOrd="0" presId="urn:microsoft.com/office/officeart/2005/8/layout/vProcess5"/>
    <dgm:cxn modelId="{DE9186CA-4CB4-4AB0-A0E2-ED2EC1327DD4}" type="presParOf" srcId="{D0466F05-1681-4A9E-86E1-3429E723D904}" destId="{8A89AFDF-157C-4F33-83BB-374EB15EC030}" srcOrd="5" destOrd="0" presId="urn:microsoft.com/office/officeart/2005/8/layout/vProcess5"/>
    <dgm:cxn modelId="{D5EBBFEE-3A4B-4DAC-ABF9-6CE5005B5A63}" type="presParOf" srcId="{D0466F05-1681-4A9E-86E1-3429E723D904}" destId="{85B3EF3E-1A02-44DE-AC7A-E044C492DE54}" srcOrd="6" destOrd="0" presId="urn:microsoft.com/office/officeart/2005/8/layout/vProcess5"/>
    <dgm:cxn modelId="{15298A64-1EB1-41CE-B5B9-38B45CA579DB}" type="presParOf" srcId="{D0466F05-1681-4A9E-86E1-3429E723D904}" destId="{7D24AFE8-B0AA-43A9-8F98-0192BC4F7F2D}" srcOrd="7" destOrd="0" presId="urn:microsoft.com/office/officeart/2005/8/layout/vProcess5"/>
    <dgm:cxn modelId="{C9D2CA14-5B51-48D5-9750-A2666DE8B7AC}" type="presParOf" srcId="{D0466F05-1681-4A9E-86E1-3429E723D904}" destId="{242C228E-E8CC-4F90-8FD0-53037881E61D}" srcOrd="8" destOrd="0" presId="urn:microsoft.com/office/officeart/2005/8/layout/vProcess5"/>
    <dgm:cxn modelId="{F416FDC4-7EFF-4709-A836-9330D5653150}" type="presParOf" srcId="{D0466F05-1681-4A9E-86E1-3429E723D904}" destId="{B2423259-C9B1-4C28-9ADC-188F0C4A4CAB}" srcOrd="9" destOrd="0" presId="urn:microsoft.com/office/officeart/2005/8/layout/vProcess5"/>
    <dgm:cxn modelId="{0C1E5228-409F-4F28-A9C9-F5AE8207815E}" type="presParOf" srcId="{D0466F05-1681-4A9E-86E1-3429E723D904}" destId="{16CC5661-28E1-4742-BAE8-2EF8D5EE6E96}" srcOrd="10" destOrd="0" presId="urn:microsoft.com/office/officeart/2005/8/layout/vProcess5"/>
    <dgm:cxn modelId="{2F581934-F176-4362-A7E1-4E21A7D33A7E}" type="presParOf" srcId="{D0466F05-1681-4A9E-86E1-3429E723D904}" destId="{6196FB39-33FD-4C1F-9E22-A6A377258A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18E474-145A-433D-A225-C80A207588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BBB76B-1BE9-458B-BE06-9DA210215D8E}">
      <dgm:prSet/>
      <dgm:spPr/>
      <dgm:t>
        <a:bodyPr/>
        <a:lstStyle/>
        <a:p>
          <a:r>
            <a:rPr lang="en-US" dirty="0" err="1"/>
            <a:t>Pobuna</a:t>
          </a:r>
          <a:r>
            <a:rPr lang="en-US" dirty="0"/>
            <a:t> </a:t>
          </a:r>
          <a:r>
            <a:rPr lang="en-US" dirty="0" err="1"/>
            <a:t>Grka</a:t>
          </a:r>
          <a:r>
            <a:rPr lang="en-US" dirty="0"/>
            <a:t> </a:t>
          </a:r>
          <a:r>
            <a:rPr lang="hr-HR" dirty="0"/>
            <a:t>u gradu Miletu</a:t>
          </a:r>
          <a:r>
            <a:rPr lang="en-US" dirty="0"/>
            <a:t> 499. </a:t>
          </a:r>
          <a:r>
            <a:rPr lang="en-US" dirty="0" err="1"/>
            <a:t>godine</a:t>
          </a:r>
          <a:r>
            <a:rPr lang="en-US" dirty="0"/>
            <a:t> pr. Krista</a:t>
          </a:r>
        </a:p>
      </dgm:t>
    </dgm:pt>
    <dgm:pt modelId="{C2CD85E3-981F-4C07-A89B-A6A73B6F300C}" type="parTrans" cxnId="{6C19C000-8AEF-441D-B32D-A2E6000F444B}">
      <dgm:prSet/>
      <dgm:spPr/>
      <dgm:t>
        <a:bodyPr/>
        <a:lstStyle/>
        <a:p>
          <a:endParaRPr lang="en-US"/>
        </a:p>
      </dgm:t>
    </dgm:pt>
    <dgm:pt modelId="{3644592B-23E3-46F2-A69D-9C1C78CA8921}" type="sibTrans" cxnId="{6C19C000-8AEF-441D-B32D-A2E6000F444B}">
      <dgm:prSet/>
      <dgm:spPr/>
      <dgm:t>
        <a:bodyPr/>
        <a:lstStyle/>
        <a:p>
          <a:endParaRPr lang="en-US"/>
        </a:p>
      </dgm:t>
    </dgm:pt>
    <dgm:pt modelId="{8D21134F-E680-4F5C-AB45-32830D0648B4}">
      <dgm:prSet/>
      <dgm:spPr/>
      <dgm:t>
        <a:bodyPr/>
        <a:lstStyle/>
        <a:p>
          <a:r>
            <a:rPr lang="en-US" dirty="0"/>
            <a:t>492. </a:t>
          </a:r>
          <a:r>
            <a:rPr lang="en-US" dirty="0" err="1"/>
            <a:t>godina</a:t>
          </a:r>
          <a:r>
            <a:rPr lang="en-US" dirty="0"/>
            <a:t> pr. Krista </a:t>
          </a:r>
          <a:r>
            <a:rPr lang="en-US" dirty="0" err="1"/>
            <a:t>prvi</a:t>
          </a:r>
          <a:r>
            <a:rPr lang="en-US" dirty="0"/>
            <a:t> </a:t>
          </a:r>
          <a:r>
            <a:rPr lang="en-US" dirty="0" err="1"/>
            <a:t>vojni</a:t>
          </a:r>
          <a:r>
            <a:rPr lang="en-US" dirty="0"/>
            <a:t> </a:t>
          </a:r>
          <a:r>
            <a:rPr lang="en-US" dirty="0" err="1"/>
            <a:t>pohod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grčke</a:t>
          </a:r>
          <a:r>
            <a:rPr lang="en-US" dirty="0"/>
            <a:t> </a:t>
          </a:r>
          <a:r>
            <a:rPr lang="en-US" dirty="0" err="1"/>
            <a:t>polise</a:t>
          </a:r>
          <a:endParaRPr lang="en-US" dirty="0"/>
        </a:p>
      </dgm:t>
    </dgm:pt>
    <dgm:pt modelId="{4DD36CF1-3F7E-4F04-8C04-BC1D43CA5E2D}" type="parTrans" cxnId="{113719E0-5695-405A-92FB-949A2534B910}">
      <dgm:prSet/>
      <dgm:spPr/>
      <dgm:t>
        <a:bodyPr/>
        <a:lstStyle/>
        <a:p>
          <a:endParaRPr lang="en-US"/>
        </a:p>
      </dgm:t>
    </dgm:pt>
    <dgm:pt modelId="{73E9D499-82D7-492D-8B5E-26A88046DD59}" type="sibTrans" cxnId="{113719E0-5695-405A-92FB-949A2534B910}">
      <dgm:prSet/>
      <dgm:spPr/>
      <dgm:t>
        <a:bodyPr/>
        <a:lstStyle/>
        <a:p>
          <a:endParaRPr lang="en-US"/>
        </a:p>
      </dgm:t>
    </dgm:pt>
    <dgm:pt modelId="{D83F49A2-CB62-4B39-9700-686590AE7A90}">
      <dgm:prSet/>
      <dgm:spPr/>
      <dgm:t>
        <a:bodyPr/>
        <a:lstStyle/>
        <a:p>
          <a:r>
            <a:rPr lang="hr-HR"/>
            <a:t>490. g. pr. Kr. </a:t>
          </a:r>
          <a:r>
            <a:rPr lang="en-US"/>
            <a:t>- Bitka na Maratonskom polju</a:t>
          </a:r>
        </a:p>
      </dgm:t>
    </dgm:pt>
    <dgm:pt modelId="{343AE674-314D-4AE7-8B05-52C41C374BE5}" type="parTrans" cxnId="{4B0C6BB1-9535-43DA-9075-3F547AB47BBB}">
      <dgm:prSet/>
      <dgm:spPr/>
      <dgm:t>
        <a:bodyPr/>
        <a:lstStyle/>
        <a:p>
          <a:endParaRPr lang="en-US"/>
        </a:p>
      </dgm:t>
    </dgm:pt>
    <dgm:pt modelId="{FA6F04B3-FBC5-4CD8-8ADC-FA0AC22F63B1}" type="sibTrans" cxnId="{4B0C6BB1-9535-43DA-9075-3F547AB47BBB}">
      <dgm:prSet/>
      <dgm:spPr/>
      <dgm:t>
        <a:bodyPr/>
        <a:lstStyle/>
        <a:p>
          <a:endParaRPr lang="en-US"/>
        </a:p>
      </dgm:t>
    </dgm:pt>
    <dgm:pt modelId="{1F6948A6-7FB1-4CB9-BE35-4E1F2CABE0DF}">
      <dgm:prSet/>
      <dgm:spPr/>
      <dgm:t>
        <a:bodyPr/>
        <a:lstStyle/>
        <a:p>
          <a:r>
            <a:rPr lang="hr-HR"/>
            <a:t>480. g. pr. Kr</a:t>
          </a:r>
          <a:r>
            <a:rPr lang="en-US"/>
            <a:t>ista – Bitka kod Termopilskog klanca</a:t>
          </a:r>
        </a:p>
      </dgm:t>
    </dgm:pt>
    <dgm:pt modelId="{0567EBE2-B827-48F8-A6F6-D57521666DCB}" type="parTrans" cxnId="{9DD518DB-76AA-48C1-8E74-459472D825D6}">
      <dgm:prSet/>
      <dgm:spPr/>
      <dgm:t>
        <a:bodyPr/>
        <a:lstStyle/>
        <a:p>
          <a:endParaRPr lang="en-US"/>
        </a:p>
      </dgm:t>
    </dgm:pt>
    <dgm:pt modelId="{D899C80A-4DCA-4DE9-A70D-EC36FC5BDE03}" type="sibTrans" cxnId="{9DD518DB-76AA-48C1-8E74-459472D825D6}">
      <dgm:prSet/>
      <dgm:spPr/>
      <dgm:t>
        <a:bodyPr/>
        <a:lstStyle/>
        <a:p>
          <a:endParaRPr lang="en-US"/>
        </a:p>
      </dgm:t>
    </dgm:pt>
    <dgm:pt modelId="{1DC5C1CD-2566-4458-BEC0-972555CAD8E8}">
      <dgm:prSet/>
      <dgm:spPr/>
      <dgm:t>
        <a:bodyPr/>
        <a:lstStyle/>
        <a:p>
          <a:r>
            <a:rPr lang="hr-HR"/>
            <a:t>480. g. pr. Kr</a:t>
          </a:r>
          <a:r>
            <a:rPr lang="en-US"/>
            <a:t>ista – Bitka u Salaminskom tjesnacu</a:t>
          </a:r>
        </a:p>
      </dgm:t>
    </dgm:pt>
    <dgm:pt modelId="{074E17C0-E404-49B9-84C3-1B726179538C}" type="parTrans" cxnId="{C97C6BCC-3BA3-4B56-BA88-2043DA0C280B}">
      <dgm:prSet/>
      <dgm:spPr/>
      <dgm:t>
        <a:bodyPr/>
        <a:lstStyle/>
        <a:p>
          <a:endParaRPr lang="en-US"/>
        </a:p>
      </dgm:t>
    </dgm:pt>
    <dgm:pt modelId="{EE216607-C6E5-46BC-A926-DDD5B55D98CB}" type="sibTrans" cxnId="{C97C6BCC-3BA3-4B56-BA88-2043DA0C280B}">
      <dgm:prSet/>
      <dgm:spPr/>
      <dgm:t>
        <a:bodyPr/>
        <a:lstStyle/>
        <a:p>
          <a:endParaRPr lang="en-US"/>
        </a:p>
      </dgm:t>
    </dgm:pt>
    <dgm:pt modelId="{2E12E7D6-BD66-44F2-B8C7-5607A71229CA}" type="pres">
      <dgm:prSet presAssocID="{9018E474-145A-433D-A225-C80A207588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F2A7DA8-C1DE-487F-AA49-16D424682A8B}" type="pres">
      <dgm:prSet presAssocID="{96BBB76B-1BE9-458B-BE06-9DA210215D8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A4EEA6-4049-4A27-B1A1-FEA0648A01AA}" type="pres">
      <dgm:prSet presAssocID="{3644592B-23E3-46F2-A69D-9C1C78CA8921}" presName="spacer" presStyleCnt="0"/>
      <dgm:spPr/>
    </dgm:pt>
    <dgm:pt modelId="{4CE66345-FA27-422D-816C-FA06695B70C2}" type="pres">
      <dgm:prSet presAssocID="{8D21134F-E680-4F5C-AB45-32830D0648B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67D196-0604-434E-9CD8-18C995F27150}" type="pres">
      <dgm:prSet presAssocID="{73E9D499-82D7-492D-8B5E-26A88046DD59}" presName="spacer" presStyleCnt="0"/>
      <dgm:spPr/>
    </dgm:pt>
    <dgm:pt modelId="{475B5319-7F8F-4EDF-A2A7-A3C095D21F8E}" type="pres">
      <dgm:prSet presAssocID="{D83F49A2-CB62-4B39-9700-686590AE7A9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813280-8AEA-4419-903F-868FE713EE26}" type="pres">
      <dgm:prSet presAssocID="{FA6F04B3-FBC5-4CD8-8ADC-FA0AC22F63B1}" presName="spacer" presStyleCnt="0"/>
      <dgm:spPr/>
    </dgm:pt>
    <dgm:pt modelId="{47CEA629-8A96-4FA3-BD41-EEAC1C127360}" type="pres">
      <dgm:prSet presAssocID="{1F6948A6-7FB1-4CB9-BE35-4E1F2CABE0D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1A20DD-8F65-40CE-9C13-11AE972FA1D6}" type="pres">
      <dgm:prSet presAssocID="{D899C80A-4DCA-4DE9-A70D-EC36FC5BDE03}" presName="spacer" presStyleCnt="0"/>
      <dgm:spPr/>
    </dgm:pt>
    <dgm:pt modelId="{D49D6882-D651-4B24-B213-4C7AFFA7A6E9}" type="pres">
      <dgm:prSet presAssocID="{1DC5C1CD-2566-4458-BEC0-972555CAD8E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4CD1B1-1E0D-461E-8A96-AF03EC6119DC}" type="presOf" srcId="{9018E474-145A-433D-A225-C80A20758815}" destId="{2E12E7D6-BD66-44F2-B8C7-5607A71229CA}" srcOrd="0" destOrd="0" presId="urn:microsoft.com/office/officeart/2005/8/layout/vList2"/>
    <dgm:cxn modelId="{A89ECA14-4F14-420D-A0B3-68A0E6BCBA55}" type="presOf" srcId="{D83F49A2-CB62-4B39-9700-686590AE7A90}" destId="{475B5319-7F8F-4EDF-A2A7-A3C095D21F8E}" srcOrd="0" destOrd="0" presId="urn:microsoft.com/office/officeart/2005/8/layout/vList2"/>
    <dgm:cxn modelId="{9DD518DB-76AA-48C1-8E74-459472D825D6}" srcId="{9018E474-145A-433D-A225-C80A20758815}" destId="{1F6948A6-7FB1-4CB9-BE35-4E1F2CABE0DF}" srcOrd="3" destOrd="0" parTransId="{0567EBE2-B827-48F8-A6F6-D57521666DCB}" sibTransId="{D899C80A-4DCA-4DE9-A70D-EC36FC5BDE03}"/>
    <dgm:cxn modelId="{C97C6BCC-3BA3-4B56-BA88-2043DA0C280B}" srcId="{9018E474-145A-433D-A225-C80A20758815}" destId="{1DC5C1CD-2566-4458-BEC0-972555CAD8E8}" srcOrd="4" destOrd="0" parTransId="{074E17C0-E404-49B9-84C3-1B726179538C}" sibTransId="{EE216607-C6E5-46BC-A926-DDD5B55D98CB}"/>
    <dgm:cxn modelId="{4B0C6BB1-9535-43DA-9075-3F547AB47BBB}" srcId="{9018E474-145A-433D-A225-C80A20758815}" destId="{D83F49A2-CB62-4B39-9700-686590AE7A90}" srcOrd="2" destOrd="0" parTransId="{343AE674-314D-4AE7-8B05-52C41C374BE5}" sibTransId="{FA6F04B3-FBC5-4CD8-8ADC-FA0AC22F63B1}"/>
    <dgm:cxn modelId="{12664889-097D-441A-AB55-B37D927DFC1F}" type="presOf" srcId="{1F6948A6-7FB1-4CB9-BE35-4E1F2CABE0DF}" destId="{47CEA629-8A96-4FA3-BD41-EEAC1C127360}" srcOrd="0" destOrd="0" presId="urn:microsoft.com/office/officeart/2005/8/layout/vList2"/>
    <dgm:cxn modelId="{113719E0-5695-405A-92FB-949A2534B910}" srcId="{9018E474-145A-433D-A225-C80A20758815}" destId="{8D21134F-E680-4F5C-AB45-32830D0648B4}" srcOrd="1" destOrd="0" parTransId="{4DD36CF1-3F7E-4F04-8C04-BC1D43CA5E2D}" sibTransId="{73E9D499-82D7-492D-8B5E-26A88046DD59}"/>
    <dgm:cxn modelId="{E9AE9469-6A3E-4398-82EC-5C7577AC9C2E}" type="presOf" srcId="{1DC5C1CD-2566-4458-BEC0-972555CAD8E8}" destId="{D49D6882-D651-4B24-B213-4C7AFFA7A6E9}" srcOrd="0" destOrd="0" presId="urn:microsoft.com/office/officeart/2005/8/layout/vList2"/>
    <dgm:cxn modelId="{6C19C000-8AEF-441D-B32D-A2E6000F444B}" srcId="{9018E474-145A-433D-A225-C80A20758815}" destId="{96BBB76B-1BE9-458B-BE06-9DA210215D8E}" srcOrd="0" destOrd="0" parTransId="{C2CD85E3-981F-4C07-A89B-A6A73B6F300C}" sibTransId="{3644592B-23E3-46F2-A69D-9C1C78CA8921}"/>
    <dgm:cxn modelId="{12A7F252-7876-41BF-964B-91CA4064F02D}" type="presOf" srcId="{96BBB76B-1BE9-458B-BE06-9DA210215D8E}" destId="{3F2A7DA8-C1DE-487F-AA49-16D424682A8B}" srcOrd="0" destOrd="0" presId="urn:microsoft.com/office/officeart/2005/8/layout/vList2"/>
    <dgm:cxn modelId="{C8A36182-44F1-40F1-8D39-23EA4B397F2A}" type="presOf" srcId="{8D21134F-E680-4F5C-AB45-32830D0648B4}" destId="{4CE66345-FA27-422D-816C-FA06695B70C2}" srcOrd="0" destOrd="0" presId="urn:microsoft.com/office/officeart/2005/8/layout/vList2"/>
    <dgm:cxn modelId="{5A706C7E-2787-4B42-A84B-099B2C2C3BFB}" type="presParOf" srcId="{2E12E7D6-BD66-44F2-B8C7-5607A71229CA}" destId="{3F2A7DA8-C1DE-487F-AA49-16D424682A8B}" srcOrd="0" destOrd="0" presId="urn:microsoft.com/office/officeart/2005/8/layout/vList2"/>
    <dgm:cxn modelId="{F24C39F4-B27E-4002-82DC-D7539DA66E1E}" type="presParOf" srcId="{2E12E7D6-BD66-44F2-B8C7-5607A71229CA}" destId="{B3A4EEA6-4049-4A27-B1A1-FEA0648A01AA}" srcOrd="1" destOrd="0" presId="urn:microsoft.com/office/officeart/2005/8/layout/vList2"/>
    <dgm:cxn modelId="{14DDC733-7579-48C9-B881-C2BDB2F40045}" type="presParOf" srcId="{2E12E7D6-BD66-44F2-B8C7-5607A71229CA}" destId="{4CE66345-FA27-422D-816C-FA06695B70C2}" srcOrd="2" destOrd="0" presId="urn:microsoft.com/office/officeart/2005/8/layout/vList2"/>
    <dgm:cxn modelId="{458C394D-F071-4FBB-BB45-9B30BB26DEFB}" type="presParOf" srcId="{2E12E7D6-BD66-44F2-B8C7-5607A71229CA}" destId="{2367D196-0604-434E-9CD8-18C995F27150}" srcOrd="3" destOrd="0" presId="urn:microsoft.com/office/officeart/2005/8/layout/vList2"/>
    <dgm:cxn modelId="{B2FEA4F2-4946-4571-89CA-7E8983DDAB7E}" type="presParOf" srcId="{2E12E7D6-BD66-44F2-B8C7-5607A71229CA}" destId="{475B5319-7F8F-4EDF-A2A7-A3C095D21F8E}" srcOrd="4" destOrd="0" presId="urn:microsoft.com/office/officeart/2005/8/layout/vList2"/>
    <dgm:cxn modelId="{837B8B45-EF44-4602-AE5C-913509D1DD80}" type="presParOf" srcId="{2E12E7D6-BD66-44F2-B8C7-5607A71229CA}" destId="{79813280-8AEA-4419-903F-868FE713EE26}" srcOrd="5" destOrd="0" presId="urn:microsoft.com/office/officeart/2005/8/layout/vList2"/>
    <dgm:cxn modelId="{65A699ED-E9AB-4FB0-81CE-FB2D2A8256D5}" type="presParOf" srcId="{2E12E7D6-BD66-44F2-B8C7-5607A71229CA}" destId="{47CEA629-8A96-4FA3-BD41-EEAC1C127360}" srcOrd="6" destOrd="0" presId="urn:microsoft.com/office/officeart/2005/8/layout/vList2"/>
    <dgm:cxn modelId="{CFF5665A-23C7-4135-BE4F-4240ED0612D1}" type="presParOf" srcId="{2E12E7D6-BD66-44F2-B8C7-5607A71229CA}" destId="{2E1A20DD-8F65-40CE-9C13-11AE972FA1D6}" srcOrd="7" destOrd="0" presId="urn:microsoft.com/office/officeart/2005/8/layout/vList2"/>
    <dgm:cxn modelId="{C33D2125-9D5E-4435-8836-202EDA873EA3}" type="presParOf" srcId="{2E12E7D6-BD66-44F2-B8C7-5607A71229CA}" destId="{D49D6882-D651-4B24-B213-4C7AFFA7A6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BA80F9-1241-49C0-BD5D-9A6DEFD2B9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111AA0-CEAD-467E-9F54-49AAB1AE55C4}">
      <dgm:prSet custT="1"/>
      <dgm:spPr/>
      <dgm:t>
        <a:bodyPr/>
        <a:lstStyle/>
        <a:p>
          <a:r>
            <a:rPr lang="en-US" sz="2400" dirty="0"/>
            <a:t>479. </a:t>
          </a:r>
          <a:r>
            <a:rPr lang="en-US" sz="2400" dirty="0" err="1"/>
            <a:t>godina</a:t>
          </a:r>
          <a:r>
            <a:rPr lang="en-US" sz="2400" dirty="0"/>
            <a:t> pr. Krista – </a:t>
          </a:r>
          <a:r>
            <a:rPr lang="en-US" sz="2400" dirty="0" err="1"/>
            <a:t>Bitka</a:t>
          </a:r>
          <a:r>
            <a:rPr lang="en-US" sz="2400" dirty="0"/>
            <a:t> </a:t>
          </a:r>
          <a:r>
            <a:rPr lang="en-US" sz="2400" dirty="0" err="1"/>
            <a:t>kod</a:t>
          </a:r>
          <a:r>
            <a:rPr lang="en-US" sz="2400" dirty="0"/>
            <a:t> </a:t>
          </a:r>
          <a:r>
            <a:rPr lang="en-US" sz="2400" dirty="0" err="1"/>
            <a:t>Plateje</a:t>
          </a:r>
          <a:endParaRPr lang="en-US" sz="2400" dirty="0"/>
        </a:p>
      </dgm:t>
    </dgm:pt>
    <dgm:pt modelId="{F028C2B3-BDE3-4918-9000-53341CC8027F}" type="parTrans" cxnId="{216D85F2-7867-41A6-B597-C75F72C84B35}">
      <dgm:prSet/>
      <dgm:spPr/>
      <dgm:t>
        <a:bodyPr/>
        <a:lstStyle/>
        <a:p>
          <a:endParaRPr lang="en-US"/>
        </a:p>
      </dgm:t>
    </dgm:pt>
    <dgm:pt modelId="{96CC01F8-DC58-4A4C-B2B1-3699BE62DE89}" type="sibTrans" cxnId="{216D85F2-7867-41A6-B597-C75F72C84B35}">
      <dgm:prSet/>
      <dgm:spPr/>
      <dgm:t>
        <a:bodyPr/>
        <a:lstStyle/>
        <a:p>
          <a:endParaRPr lang="en-US"/>
        </a:p>
      </dgm:t>
    </dgm:pt>
    <dgm:pt modelId="{AA147CC0-0A20-40D9-AFE9-008352CA2206}">
      <dgm:prSet custT="1"/>
      <dgm:spPr/>
      <dgm:t>
        <a:bodyPr/>
        <a:lstStyle/>
        <a:p>
          <a:r>
            <a:rPr lang="en-US" sz="2400" dirty="0" err="1"/>
            <a:t>Bitka</a:t>
          </a:r>
          <a:r>
            <a:rPr lang="en-US" sz="2400" dirty="0"/>
            <a:t> </a:t>
          </a:r>
          <a:r>
            <a:rPr lang="en-US" sz="2400" dirty="0" err="1"/>
            <a:t>kod</a:t>
          </a:r>
          <a:r>
            <a:rPr lang="en-US" sz="2400" dirty="0"/>
            <a:t> </a:t>
          </a:r>
          <a:r>
            <a:rPr lang="en-US" sz="2400" dirty="0" err="1"/>
            <a:t>rta</a:t>
          </a:r>
          <a:r>
            <a:rPr lang="en-US" sz="2400" dirty="0"/>
            <a:t> </a:t>
          </a:r>
          <a:r>
            <a:rPr lang="en-US" sz="2400" dirty="0" err="1"/>
            <a:t>Mikele</a:t>
          </a:r>
          <a:endParaRPr lang="en-US" sz="2400" dirty="0"/>
        </a:p>
      </dgm:t>
    </dgm:pt>
    <dgm:pt modelId="{67B4C7AC-DCE9-4FE5-9CE4-E2F88FADF880}" type="parTrans" cxnId="{BD8B8C0D-DDE7-45B9-B9D3-AC3436489879}">
      <dgm:prSet/>
      <dgm:spPr/>
      <dgm:t>
        <a:bodyPr/>
        <a:lstStyle/>
        <a:p>
          <a:endParaRPr lang="en-US"/>
        </a:p>
      </dgm:t>
    </dgm:pt>
    <dgm:pt modelId="{D5BE1B52-6E47-40D0-98B0-6942C3C17C6B}" type="sibTrans" cxnId="{BD8B8C0D-DDE7-45B9-B9D3-AC3436489879}">
      <dgm:prSet/>
      <dgm:spPr/>
      <dgm:t>
        <a:bodyPr/>
        <a:lstStyle/>
        <a:p>
          <a:endParaRPr lang="en-US"/>
        </a:p>
      </dgm:t>
    </dgm:pt>
    <dgm:pt modelId="{F7F05772-0685-404F-8730-FC1ABD24FFB4}">
      <dgm:prSet custT="1"/>
      <dgm:spPr/>
      <dgm:t>
        <a:bodyPr/>
        <a:lstStyle/>
        <a:p>
          <a:r>
            <a:rPr lang="en-US" sz="2400" dirty="0"/>
            <a:t>449. </a:t>
          </a:r>
          <a:r>
            <a:rPr lang="en-US" sz="2400" dirty="0" err="1"/>
            <a:t>godine</a:t>
          </a:r>
          <a:r>
            <a:rPr lang="en-US" sz="2400" dirty="0"/>
            <a:t> pr. Krista </a:t>
          </a:r>
          <a:r>
            <a:rPr lang="en-US" sz="2400" dirty="0" err="1"/>
            <a:t>završio</a:t>
          </a:r>
          <a:r>
            <a:rPr lang="en-US" sz="2400" dirty="0"/>
            <a:t> </a:t>
          </a:r>
          <a:r>
            <a:rPr lang="en-US" sz="2400" dirty="0" smtClean="0"/>
            <a:t>rat</a:t>
          </a:r>
          <a:endParaRPr lang="en-US" sz="2400" dirty="0"/>
        </a:p>
      </dgm:t>
    </dgm:pt>
    <dgm:pt modelId="{60F36058-F841-4EB9-8416-D275B8461BDB}" type="parTrans" cxnId="{85EC4F4B-1EA6-4374-9E15-C0904E0068FA}">
      <dgm:prSet/>
      <dgm:spPr/>
      <dgm:t>
        <a:bodyPr/>
        <a:lstStyle/>
        <a:p>
          <a:endParaRPr lang="en-US"/>
        </a:p>
      </dgm:t>
    </dgm:pt>
    <dgm:pt modelId="{A9072EA8-791B-4AC0-B98E-6A9F0DFEF6EC}" type="sibTrans" cxnId="{85EC4F4B-1EA6-4374-9E15-C0904E0068FA}">
      <dgm:prSet/>
      <dgm:spPr/>
      <dgm:t>
        <a:bodyPr/>
        <a:lstStyle/>
        <a:p>
          <a:endParaRPr lang="en-US"/>
        </a:p>
      </dgm:t>
    </dgm:pt>
    <dgm:pt modelId="{C5959F8F-B034-4B65-8395-8FCCCCCF8FC9}">
      <dgm:prSet custT="1"/>
      <dgm:spPr/>
      <dgm:t>
        <a:bodyPr/>
        <a:lstStyle/>
        <a:p>
          <a:r>
            <a:rPr lang="en-US" sz="2400" dirty="0" err="1"/>
            <a:t>Osnivanje</a:t>
          </a:r>
          <a:r>
            <a:rPr lang="en-US" sz="2400" dirty="0"/>
            <a:t> </a:t>
          </a:r>
          <a:r>
            <a:rPr lang="en-US" sz="2400" dirty="0" err="1"/>
            <a:t>saveza</a:t>
          </a:r>
          <a:r>
            <a:rPr lang="en-US" sz="2400" dirty="0"/>
            <a:t>: </a:t>
          </a:r>
        </a:p>
      </dgm:t>
    </dgm:pt>
    <dgm:pt modelId="{D66395B9-A598-4787-AA5F-622D0BD31A61}" type="parTrans" cxnId="{053A16F0-26BB-45B1-81B1-24D92AFB16BF}">
      <dgm:prSet/>
      <dgm:spPr/>
      <dgm:t>
        <a:bodyPr/>
        <a:lstStyle/>
        <a:p>
          <a:endParaRPr lang="en-US"/>
        </a:p>
      </dgm:t>
    </dgm:pt>
    <dgm:pt modelId="{9443EA00-0C97-4D70-82FC-A34FCD428E70}" type="sibTrans" cxnId="{053A16F0-26BB-45B1-81B1-24D92AFB16BF}">
      <dgm:prSet/>
      <dgm:spPr/>
      <dgm:t>
        <a:bodyPr/>
        <a:lstStyle/>
        <a:p>
          <a:endParaRPr lang="en-US"/>
        </a:p>
      </dgm:t>
    </dgm:pt>
    <dgm:pt modelId="{0339A004-FA7B-4A38-977A-E0829C7F545F}">
      <dgm:prSet custT="1"/>
      <dgm:spPr/>
      <dgm:t>
        <a:bodyPr/>
        <a:lstStyle/>
        <a:p>
          <a:r>
            <a:rPr lang="en-US" sz="2400" dirty="0" err="1"/>
            <a:t>Atenski</a:t>
          </a:r>
          <a:r>
            <a:rPr lang="en-US" sz="2400" dirty="0"/>
            <a:t> </a:t>
          </a:r>
          <a:r>
            <a:rPr lang="en-US" sz="2400" dirty="0" err="1"/>
            <a:t>pomorski</a:t>
          </a:r>
          <a:r>
            <a:rPr lang="en-US" sz="2400" dirty="0"/>
            <a:t> </a:t>
          </a:r>
          <a:r>
            <a:rPr lang="en-US" sz="2400" dirty="0" err="1"/>
            <a:t>savez</a:t>
          </a:r>
          <a:endParaRPr lang="en-US" sz="2400" dirty="0"/>
        </a:p>
      </dgm:t>
    </dgm:pt>
    <dgm:pt modelId="{526730B6-1998-42C4-8291-323B8BAD37B5}" type="parTrans" cxnId="{511176A1-FCC4-48FF-9C77-DC7B8D91A855}">
      <dgm:prSet/>
      <dgm:spPr/>
      <dgm:t>
        <a:bodyPr/>
        <a:lstStyle/>
        <a:p>
          <a:endParaRPr lang="en-US"/>
        </a:p>
      </dgm:t>
    </dgm:pt>
    <dgm:pt modelId="{B620EA47-A0A6-442D-84D6-B182A3D21A23}" type="sibTrans" cxnId="{511176A1-FCC4-48FF-9C77-DC7B8D91A855}">
      <dgm:prSet/>
      <dgm:spPr/>
      <dgm:t>
        <a:bodyPr/>
        <a:lstStyle/>
        <a:p>
          <a:endParaRPr lang="en-US"/>
        </a:p>
      </dgm:t>
    </dgm:pt>
    <dgm:pt modelId="{56B70DD3-3431-4FF2-891A-1AD83B5F30F5}">
      <dgm:prSet custT="1"/>
      <dgm:spPr/>
      <dgm:t>
        <a:bodyPr/>
        <a:lstStyle/>
        <a:p>
          <a:r>
            <a:rPr lang="en-US" sz="2400" dirty="0" err="1"/>
            <a:t>Peloponeski</a:t>
          </a:r>
          <a:r>
            <a:rPr lang="en-US" sz="2400" dirty="0"/>
            <a:t> </a:t>
          </a:r>
          <a:r>
            <a:rPr lang="en-US" sz="2400" dirty="0" err="1"/>
            <a:t>savez</a:t>
          </a:r>
          <a:endParaRPr lang="en-US" sz="2400" dirty="0"/>
        </a:p>
      </dgm:t>
    </dgm:pt>
    <dgm:pt modelId="{FE18DA47-A578-454B-AA8C-681ACB8F0455}" type="parTrans" cxnId="{B37227BB-3D14-44EE-B6E4-A6C1D509241B}">
      <dgm:prSet/>
      <dgm:spPr/>
      <dgm:t>
        <a:bodyPr/>
        <a:lstStyle/>
        <a:p>
          <a:endParaRPr lang="en-US"/>
        </a:p>
      </dgm:t>
    </dgm:pt>
    <dgm:pt modelId="{F58D7E30-AD04-4666-950B-0EE0EAF38033}" type="sibTrans" cxnId="{B37227BB-3D14-44EE-B6E4-A6C1D509241B}">
      <dgm:prSet/>
      <dgm:spPr/>
      <dgm:t>
        <a:bodyPr/>
        <a:lstStyle/>
        <a:p>
          <a:endParaRPr lang="en-US"/>
        </a:p>
      </dgm:t>
    </dgm:pt>
    <dgm:pt modelId="{AA9CA8BC-1D13-4F98-A938-0BB818C82E0C}" type="pres">
      <dgm:prSet presAssocID="{98BA80F9-1241-49C0-BD5D-9A6DEFD2B9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2AE4CC-8A90-4DE2-AFA8-70A5BBE34638}" type="pres">
      <dgm:prSet presAssocID="{52111AA0-CEAD-467E-9F54-49AAB1AE55C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E7050C-DF4D-4BBD-8130-0A2A6474D65A}" type="pres">
      <dgm:prSet presAssocID="{96CC01F8-DC58-4A4C-B2B1-3699BE62DE89}" presName="spacer" presStyleCnt="0"/>
      <dgm:spPr/>
    </dgm:pt>
    <dgm:pt modelId="{400E626D-4173-49B2-A980-30882DA84699}" type="pres">
      <dgm:prSet presAssocID="{AA147CC0-0A20-40D9-AFE9-008352CA220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7F067B-57A9-4D86-8BB7-193C7835E46A}" type="pres">
      <dgm:prSet presAssocID="{D5BE1B52-6E47-40D0-98B0-6942C3C17C6B}" presName="spacer" presStyleCnt="0"/>
      <dgm:spPr/>
    </dgm:pt>
    <dgm:pt modelId="{FC3CE21B-D6BB-44AD-9398-A79C3EAC5754}" type="pres">
      <dgm:prSet presAssocID="{F7F05772-0685-404F-8730-FC1ABD24FFB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C2BBA6-5012-4630-AA01-4928A8C73D6D}" type="pres">
      <dgm:prSet presAssocID="{A9072EA8-791B-4AC0-B98E-6A9F0DFEF6EC}" presName="spacer" presStyleCnt="0"/>
      <dgm:spPr/>
    </dgm:pt>
    <dgm:pt modelId="{AD4DDD89-6993-4209-9760-676BA5552BC2}" type="pres">
      <dgm:prSet presAssocID="{C5959F8F-B034-4B65-8395-8FCCCCCF8FC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9E992F-BB66-46E7-9AC9-364C0C2C7C0E}" type="pres">
      <dgm:prSet presAssocID="{9443EA00-0C97-4D70-82FC-A34FCD428E70}" presName="spacer" presStyleCnt="0"/>
      <dgm:spPr/>
    </dgm:pt>
    <dgm:pt modelId="{77548B09-4E24-42F2-A08C-7CCE5B7FA5B1}" type="pres">
      <dgm:prSet presAssocID="{0339A004-FA7B-4A38-977A-E0829C7F545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7166CE-AB7B-4DE9-8C1F-0151DDC7CB6C}" type="pres">
      <dgm:prSet presAssocID="{B620EA47-A0A6-442D-84D6-B182A3D21A23}" presName="spacer" presStyleCnt="0"/>
      <dgm:spPr/>
    </dgm:pt>
    <dgm:pt modelId="{97CCE676-1BE7-4EC7-9CF5-DFECAF6B4611}" type="pres">
      <dgm:prSet presAssocID="{56B70DD3-3431-4FF2-891A-1AD83B5F30F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CC17E9-0D5B-483C-9ECA-4E6206118A48}" type="presOf" srcId="{56B70DD3-3431-4FF2-891A-1AD83B5F30F5}" destId="{97CCE676-1BE7-4EC7-9CF5-DFECAF6B4611}" srcOrd="0" destOrd="0" presId="urn:microsoft.com/office/officeart/2005/8/layout/vList2"/>
    <dgm:cxn modelId="{85EC4F4B-1EA6-4374-9E15-C0904E0068FA}" srcId="{98BA80F9-1241-49C0-BD5D-9A6DEFD2B982}" destId="{F7F05772-0685-404F-8730-FC1ABD24FFB4}" srcOrd="2" destOrd="0" parTransId="{60F36058-F841-4EB9-8416-D275B8461BDB}" sibTransId="{A9072EA8-791B-4AC0-B98E-6A9F0DFEF6EC}"/>
    <dgm:cxn modelId="{BD8B8C0D-DDE7-45B9-B9D3-AC3436489879}" srcId="{98BA80F9-1241-49C0-BD5D-9A6DEFD2B982}" destId="{AA147CC0-0A20-40D9-AFE9-008352CA2206}" srcOrd="1" destOrd="0" parTransId="{67B4C7AC-DCE9-4FE5-9CE4-E2F88FADF880}" sibTransId="{D5BE1B52-6E47-40D0-98B0-6942C3C17C6B}"/>
    <dgm:cxn modelId="{BD1DB6EA-4C84-4701-995C-9829B389E9A1}" type="presOf" srcId="{0339A004-FA7B-4A38-977A-E0829C7F545F}" destId="{77548B09-4E24-42F2-A08C-7CCE5B7FA5B1}" srcOrd="0" destOrd="0" presId="urn:microsoft.com/office/officeart/2005/8/layout/vList2"/>
    <dgm:cxn modelId="{511176A1-FCC4-48FF-9C77-DC7B8D91A855}" srcId="{98BA80F9-1241-49C0-BD5D-9A6DEFD2B982}" destId="{0339A004-FA7B-4A38-977A-E0829C7F545F}" srcOrd="4" destOrd="0" parTransId="{526730B6-1998-42C4-8291-323B8BAD37B5}" sibTransId="{B620EA47-A0A6-442D-84D6-B182A3D21A23}"/>
    <dgm:cxn modelId="{B26445A3-4C01-4895-8DF7-1F727C25B634}" type="presOf" srcId="{98BA80F9-1241-49C0-BD5D-9A6DEFD2B982}" destId="{AA9CA8BC-1D13-4F98-A938-0BB818C82E0C}" srcOrd="0" destOrd="0" presId="urn:microsoft.com/office/officeart/2005/8/layout/vList2"/>
    <dgm:cxn modelId="{216D85F2-7867-41A6-B597-C75F72C84B35}" srcId="{98BA80F9-1241-49C0-BD5D-9A6DEFD2B982}" destId="{52111AA0-CEAD-467E-9F54-49AAB1AE55C4}" srcOrd="0" destOrd="0" parTransId="{F028C2B3-BDE3-4918-9000-53341CC8027F}" sibTransId="{96CC01F8-DC58-4A4C-B2B1-3699BE62DE89}"/>
    <dgm:cxn modelId="{3A437D3E-34EA-4D58-A910-EE0A5348DB09}" type="presOf" srcId="{52111AA0-CEAD-467E-9F54-49AAB1AE55C4}" destId="{302AE4CC-8A90-4DE2-AFA8-70A5BBE34638}" srcOrd="0" destOrd="0" presId="urn:microsoft.com/office/officeart/2005/8/layout/vList2"/>
    <dgm:cxn modelId="{7EDD5234-EABB-4EF3-94A4-F76363045715}" type="presOf" srcId="{F7F05772-0685-404F-8730-FC1ABD24FFB4}" destId="{FC3CE21B-D6BB-44AD-9398-A79C3EAC5754}" srcOrd="0" destOrd="0" presId="urn:microsoft.com/office/officeart/2005/8/layout/vList2"/>
    <dgm:cxn modelId="{21D63CFF-A94E-4053-A349-8F6263D57B31}" type="presOf" srcId="{C5959F8F-B034-4B65-8395-8FCCCCCF8FC9}" destId="{AD4DDD89-6993-4209-9760-676BA5552BC2}" srcOrd="0" destOrd="0" presId="urn:microsoft.com/office/officeart/2005/8/layout/vList2"/>
    <dgm:cxn modelId="{A9619D84-2963-4954-B3F0-8FC6224D76DA}" type="presOf" srcId="{AA147CC0-0A20-40D9-AFE9-008352CA2206}" destId="{400E626D-4173-49B2-A980-30882DA84699}" srcOrd="0" destOrd="0" presId="urn:microsoft.com/office/officeart/2005/8/layout/vList2"/>
    <dgm:cxn modelId="{053A16F0-26BB-45B1-81B1-24D92AFB16BF}" srcId="{98BA80F9-1241-49C0-BD5D-9A6DEFD2B982}" destId="{C5959F8F-B034-4B65-8395-8FCCCCCF8FC9}" srcOrd="3" destOrd="0" parTransId="{D66395B9-A598-4787-AA5F-622D0BD31A61}" sibTransId="{9443EA00-0C97-4D70-82FC-A34FCD428E70}"/>
    <dgm:cxn modelId="{B37227BB-3D14-44EE-B6E4-A6C1D509241B}" srcId="{98BA80F9-1241-49C0-BD5D-9A6DEFD2B982}" destId="{56B70DD3-3431-4FF2-891A-1AD83B5F30F5}" srcOrd="5" destOrd="0" parTransId="{FE18DA47-A578-454B-AA8C-681ACB8F0455}" sibTransId="{F58D7E30-AD04-4666-950B-0EE0EAF38033}"/>
    <dgm:cxn modelId="{7D6E251E-F306-44DA-9E4B-40045861E003}" type="presParOf" srcId="{AA9CA8BC-1D13-4F98-A938-0BB818C82E0C}" destId="{302AE4CC-8A90-4DE2-AFA8-70A5BBE34638}" srcOrd="0" destOrd="0" presId="urn:microsoft.com/office/officeart/2005/8/layout/vList2"/>
    <dgm:cxn modelId="{A22E739B-526F-4348-BB1B-EF1FFEBEE8B3}" type="presParOf" srcId="{AA9CA8BC-1D13-4F98-A938-0BB818C82E0C}" destId="{BDE7050C-DF4D-4BBD-8130-0A2A6474D65A}" srcOrd="1" destOrd="0" presId="urn:microsoft.com/office/officeart/2005/8/layout/vList2"/>
    <dgm:cxn modelId="{1FB92B44-2697-4BC4-9B1A-7B0F4BBB0849}" type="presParOf" srcId="{AA9CA8BC-1D13-4F98-A938-0BB818C82E0C}" destId="{400E626D-4173-49B2-A980-30882DA84699}" srcOrd="2" destOrd="0" presId="urn:microsoft.com/office/officeart/2005/8/layout/vList2"/>
    <dgm:cxn modelId="{E9937CB7-482D-4654-835E-0DD7A8380BF6}" type="presParOf" srcId="{AA9CA8BC-1D13-4F98-A938-0BB818C82E0C}" destId="{077F067B-57A9-4D86-8BB7-193C7835E46A}" srcOrd="3" destOrd="0" presId="urn:microsoft.com/office/officeart/2005/8/layout/vList2"/>
    <dgm:cxn modelId="{83CAC226-491B-4895-B871-B5B59CB41373}" type="presParOf" srcId="{AA9CA8BC-1D13-4F98-A938-0BB818C82E0C}" destId="{FC3CE21B-D6BB-44AD-9398-A79C3EAC5754}" srcOrd="4" destOrd="0" presId="urn:microsoft.com/office/officeart/2005/8/layout/vList2"/>
    <dgm:cxn modelId="{E144F02C-2E5A-4999-9F31-633055556373}" type="presParOf" srcId="{AA9CA8BC-1D13-4F98-A938-0BB818C82E0C}" destId="{C3C2BBA6-5012-4630-AA01-4928A8C73D6D}" srcOrd="5" destOrd="0" presId="urn:microsoft.com/office/officeart/2005/8/layout/vList2"/>
    <dgm:cxn modelId="{A35742D1-41CF-4853-B1EF-68C596842CDB}" type="presParOf" srcId="{AA9CA8BC-1D13-4F98-A938-0BB818C82E0C}" destId="{AD4DDD89-6993-4209-9760-676BA5552BC2}" srcOrd="6" destOrd="0" presId="urn:microsoft.com/office/officeart/2005/8/layout/vList2"/>
    <dgm:cxn modelId="{CA6151C5-57EC-411B-91FF-F2BE14886286}" type="presParOf" srcId="{AA9CA8BC-1D13-4F98-A938-0BB818C82E0C}" destId="{6E9E992F-BB66-46E7-9AC9-364C0C2C7C0E}" srcOrd="7" destOrd="0" presId="urn:microsoft.com/office/officeart/2005/8/layout/vList2"/>
    <dgm:cxn modelId="{0C49C280-A431-4922-BA65-96D9EE924E94}" type="presParOf" srcId="{AA9CA8BC-1D13-4F98-A938-0BB818C82E0C}" destId="{77548B09-4E24-42F2-A08C-7CCE5B7FA5B1}" srcOrd="8" destOrd="0" presId="urn:microsoft.com/office/officeart/2005/8/layout/vList2"/>
    <dgm:cxn modelId="{DE387550-9A88-479B-8FD3-153040FEA8BB}" type="presParOf" srcId="{AA9CA8BC-1D13-4F98-A938-0BB818C82E0C}" destId="{697166CE-AB7B-4DE9-8C1F-0151DDC7CB6C}" srcOrd="9" destOrd="0" presId="urn:microsoft.com/office/officeart/2005/8/layout/vList2"/>
    <dgm:cxn modelId="{CCB9B952-7BD0-4E59-88DC-DB2C04E76435}" type="presParOf" srcId="{AA9CA8BC-1D13-4F98-A938-0BB818C82E0C}" destId="{97CCE676-1BE7-4EC7-9CF5-DFECAF6B461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9164E-178D-4044-9B86-1394575ACEB9}">
      <dsp:nvSpPr>
        <dsp:cNvPr id="0" name=""/>
        <dsp:cNvSpPr/>
      </dsp:nvSpPr>
      <dsp:spPr>
        <a:xfrm>
          <a:off x="0" y="597228"/>
          <a:ext cx="4869656" cy="998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 </a:t>
          </a:r>
          <a:r>
            <a:rPr lang="hr-HR" sz="2000" kern="1200" dirty="0"/>
            <a:t>VI. pr. Kr</a:t>
          </a:r>
          <a:r>
            <a:rPr lang="en-US" sz="2000" kern="1200" dirty="0" err="1"/>
            <a:t>ista</a:t>
          </a:r>
          <a:r>
            <a:rPr lang="hr-HR" sz="2000" kern="1200" dirty="0"/>
            <a:t> </a:t>
          </a:r>
          <a:r>
            <a:rPr lang="hr-HR" sz="2000" kern="1200" dirty="0" smtClean="0"/>
            <a:t>Perzij</a:t>
          </a:r>
          <a:r>
            <a:rPr lang="en-US" sz="2000" kern="1200" dirty="0" err="1"/>
            <a:t>anci</a:t>
          </a:r>
          <a:r>
            <a:rPr lang="en-US" sz="2000" kern="1200" dirty="0"/>
            <a:t> </a:t>
          </a:r>
          <a:r>
            <a:rPr lang="hr-HR" sz="2000" kern="1200" dirty="0"/>
            <a:t>nametnuli vlast </a:t>
          </a:r>
          <a:r>
            <a:rPr lang="en-US" sz="2000" kern="1200" dirty="0" err="1"/>
            <a:t>grčkim</a:t>
          </a:r>
          <a:r>
            <a:rPr lang="en-US" sz="2000" kern="1200" dirty="0"/>
            <a:t> </a:t>
          </a:r>
          <a:r>
            <a:rPr lang="hr-HR" sz="2000" kern="1200" dirty="0"/>
            <a:t>polisima na obali Male Azije i na otocima Egejskog mora</a:t>
          </a:r>
          <a:endParaRPr lang="en-US" sz="2000" kern="1200" dirty="0"/>
        </a:p>
      </dsp:txBody>
      <dsp:txXfrm>
        <a:off x="0" y="597228"/>
        <a:ext cx="4869656" cy="998179"/>
      </dsp:txXfrm>
    </dsp:sp>
    <dsp:sp modelId="{9DC0B4A3-9D76-4574-A1EE-31292A0EF79F}">
      <dsp:nvSpPr>
        <dsp:cNvPr id="0" name=""/>
        <dsp:cNvSpPr/>
      </dsp:nvSpPr>
      <dsp:spPr>
        <a:xfrm>
          <a:off x="0" y="1604547"/>
          <a:ext cx="4869656" cy="69811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Plaćanje</a:t>
          </a:r>
          <a:r>
            <a:rPr lang="en-US" sz="2000" kern="1200" dirty="0"/>
            <a:t> </a:t>
          </a:r>
          <a:r>
            <a:rPr lang="en-US" sz="2000" kern="1200" dirty="0" err="1"/>
            <a:t>visokih</a:t>
          </a:r>
          <a:r>
            <a:rPr lang="en-US" sz="2000" kern="1200" dirty="0"/>
            <a:t> </a:t>
          </a:r>
          <a:r>
            <a:rPr lang="en-US" sz="2000" kern="1200" dirty="0" err="1"/>
            <a:t>poreza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obavljanje</a:t>
          </a:r>
          <a:r>
            <a:rPr lang="en-US" sz="2000" kern="1200" dirty="0"/>
            <a:t> </a:t>
          </a:r>
          <a:r>
            <a:rPr lang="en-US" sz="2000" kern="1200" dirty="0" err="1"/>
            <a:t>vojne</a:t>
          </a:r>
          <a:r>
            <a:rPr lang="en-US" sz="2000" kern="1200" dirty="0"/>
            <a:t> </a:t>
          </a:r>
          <a:r>
            <a:rPr lang="en-US" sz="2000" kern="1200" dirty="0" err="1"/>
            <a:t>službe</a:t>
          </a:r>
          <a:endParaRPr lang="en-US" sz="2000" kern="1200" dirty="0"/>
        </a:p>
      </dsp:txBody>
      <dsp:txXfrm>
        <a:off x="0" y="1604547"/>
        <a:ext cx="4869656" cy="698115"/>
      </dsp:txXfrm>
    </dsp:sp>
    <dsp:sp modelId="{313B0CDF-6381-41C3-9D00-6DC3EAB562FA}">
      <dsp:nvSpPr>
        <dsp:cNvPr id="0" name=""/>
        <dsp:cNvSpPr/>
      </dsp:nvSpPr>
      <dsp:spPr>
        <a:xfrm>
          <a:off x="0" y="2311803"/>
          <a:ext cx="4869656" cy="69811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Uništavanje</a:t>
          </a:r>
          <a:r>
            <a:rPr lang="en-US" sz="2000" kern="1200" dirty="0"/>
            <a:t> </a:t>
          </a:r>
          <a:r>
            <a:rPr lang="en-US" sz="2000" kern="1200" dirty="0" err="1"/>
            <a:t>grčke</a:t>
          </a:r>
          <a:r>
            <a:rPr lang="en-US" sz="2000" kern="1200" dirty="0"/>
            <a:t> </a:t>
          </a:r>
          <a:r>
            <a:rPr lang="en-US" sz="2000" kern="1200" dirty="0" err="1"/>
            <a:t>trgovine</a:t>
          </a:r>
          <a:endParaRPr lang="en-US" sz="2000" kern="1200" dirty="0"/>
        </a:p>
      </dsp:txBody>
      <dsp:txXfrm>
        <a:off x="0" y="2311803"/>
        <a:ext cx="4869656" cy="698115"/>
      </dsp:txXfrm>
    </dsp:sp>
    <dsp:sp modelId="{E9DC881F-6308-4D6B-AC9A-9A46E5A9D871}">
      <dsp:nvSpPr>
        <dsp:cNvPr id="0" name=""/>
        <dsp:cNvSpPr/>
      </dsp:nvSpPr>
      <dsp:spPr>
        <a:xfrm>
          <a:off x="0" y="3019059"/>
          <a:ext cx="4869656" cy="69811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Pobuna</a:t>
          </a:r>
          <a:r>
            <a:rPr lang="en-US" sz="2000" kern="1200" dirty="0"/>
            <a:t> </a:t>
          </a:r>
          <a:r>
            <a:rPr lang="hr-HR" sz="2000" kern="1200" dirty="0"/>
            <a:t>u gradu Miletu</a:t>
          </a:r>
          <a:r>
            <a:rPr lang="en-US" sz="2000" kern="1200" dirty="0"/>
            <a:t> 499. </a:t>
          </a:r>
          <a:r>
            <a:rPr lang="en-US" sz="2000" kern="1200" dirty="0" err="1"/>
            <a:t>godine</a:t>
          </a:r>
          <a:r>
            <a:rPr lang="en-US" sz="2000" kern="1200" dirty="0"/>
            <a:t> pr. Krista</a:t>
          </a:r>
        </a:p>
      </dsp:txBody>
      <dsp:txXfrm>
        <a:off x="0" y="3019059"/>
        <a:ext cx="4869656" cy="698115"/>
      </dsp:txXfrm>
    </dsp:sp>
    <dsp:sp modelId="{D5D047C9-1BD9-45B5-9911-9261B86E2092}">
      <dsp:nvSpPr>
        <dsp:cNvPr id="0" name=""/>
        <dsp:cNvSpPr/>
      </dsp:nvSpPr>
      <dsp:spPr>
        <a:xfrm>
          <a:off x="0" y="3130934"/>
          <a:ext cx="4869656" cy="6981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Kralj Darije I. </a:t>
          </a:r>
          <a:r>
            <a:rPr lang="en-US" sz="2000" kern="1200" dirty="0" err="1"/>
            <a:t>Veliki</a:t>
          </a:r>
          <a:r>
            <a:rPr lang="en-US" sz="2000" kern="1200" dirty="0"/>
            <a:t> </a:t>
          </a:r>
          <a:r>
            <a:rPr lang="en-US" sz="2000" kern="1200" dirty="0" err="1"/>
            <a:t>ugušio</a:t>
          </a:r>
          <a:r>
            <a:rPr lang="en-US" sz="2000" kern="1200" dirty="0"/>
            <a:t> </a:t>
          </a:r>
          <a:r>
            <a:rPr lang="en-US" sz="2000" kern="1200" dirty="0" err="1"/>
            <a:t>pobunu</a:t>
          </a:r>
          <a:endParaRPr lang="en-US" sz="2000" kern="1200" dirty="0"/>
        </a:p>
      </dsp:txBody>
      <dsp:txXfrm>
        <a:off x="0" y="3130934"/>
        <a:ext cx="4869656" cy="698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4B9E7-8866-430A-9805-A7F269270774}">
      <dsp:nvSpPr>
        <dsp:cNvPr id="0" name=""/>
        <dsp:cNvSpPr/>
      </dsp:nvSpPr>
      <dsp:spPr>
        <a:xfrm>
          <a:off x="0" y="163125"/>
          <a:ext cx="4869656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492. godina pr. Krista prvi vojni pohod na grčke polise</a:t>
          </a:r>
        </a:p>
      </dsp:txBody>
      <dsp:txXfrm>
        <a:off x="0" y="163125"/>
        <a:ext cx="4869656" cy="1113840"/>
      </dsp:txXfrm>
    </dsp:sp>
    <dsp:sp modelId="{91CF8A1D-5B9B-49E9-9C56-EE90AB269ADC}">
      <dsp:nvSpPr>
        <dsp:cNvPr id="0" name=""/>
        <dsp:cNvSpPr/>
      </dsp:nvSpPr>
      <dsp:spPr>
        <a:xfrm>
          <a:off x="0" y="1357605"/>
          <a:ext cx="4869656" cy="11138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Velika oluja uništava perzijsko brodovlje pred grčkim kopnom</a:t>
          </a:r>
          <a:endParaRPr lang="en-US" sz="2800" kern="1200"/>
        </a:p>
      </dsp:txBody>
      <dsp:txXfrm>
        <a:off x="0" y="1357605"/>
        <a:ext cx="4869656" cy="1113840"/>
      </dsp:txXfrm>
    </dsp:sp>
    <dsp:sp modelId="{B272661F-0D80-490E-A017-9414C8B2B736}">
      <dsp:nvSpPr>
        <dsp:cNvPr id="0" name=""/>
        <dsp:cNvSpPr/>
      </dsp:nvSpPr>
      <dsp:spPr>
        <a:xfrm>
          <a:off x="0" y="2552085"/>
          <a:ext cx="4869656" cy="1113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Pohod propao</a:t>
          </a:r>
        </a:p>
      </dsp:txBody>
      <dsp:txXfrm>
        <a:off x="0" y="2552085"/>
        <a:ext cx="4869656" cy="1113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6C7C-C05C-4D3C-A845-336104151733}">
      <dsp:nvSpPr>
        <dsp:cNvPr id="0" name=""/>
        <dsp:cNvSpPr/>
      </dsp:nvSpPr>
      <dsp:spPr>
        <a:xfrm>
          <a:off x="0" y="1146"/>
          <a:ext cx="4869656" cy="7541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490. g. pr. Kr. </a:t>
          </a:r>
          <a:r>
            <a:rPr lang="en-US" sz="2400" kern="1200" dirty="0" smtClean="0"/>
            <a:t>– </a:t>
          </a:r>
          <a:r>
            <a:rPr lang="en-US" sz="2400" kern="1200" dirty="0" err="1" smtClean="0"/>
            <a:t>Bitka</a:t>
          </a:r>
          <a:r>
            <a:rPr lang="en-US" sz="2400" kern="1200" dirty="0" smtClean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Maratonskom</a:t>
          </a:r>
          <a:r>
            <a:rPr lang="en-US" sz="2400" kern="1200" dirty="0"/>
            <a:t> </a:t>
          </a:r>
          <a:r>
            <a:rPr lang="en-US" sz="2400" kern="1200" dirty="0" err="1"/>
            <a:t>polju</a:t>
          </a:r>
          <a:endParaRPr lang="en-US" sz="2400" kern="1200" dirty="0"/>
        </a:p>
      </dsp:txBody>
      <dsp:txXfrm>
        <a:off x="0" y="1146"/>
        <a:ext cx="4869656" cy="754101"/>
      </dsp:txXfrm>
    </dsp:sp>
    <dsp:sp modelId="{133F39C7-95B8-4B92-9B1F-0FA14BE2AF3D}">
      <dsp:nvSpPr>
        <dsp:cNvPr id="0" name=""/>
        <dsp:cNvSpPr/>
      </dsp:nvSpPr>
      <dsp:spPr>
        <a:xfrm>
          <a:off x="0" y="769310"/>
          <a:ext cx="4869656" cy="75410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Sukob</a:t>
          </a:r>
          <a:r>
            <a:rPr lang="en-US" sz="2400" kern="1200" dirty="0"/>
            <a:t> </a:t>
          </a:r>
          <a:r>
            <a:rPr lang="en-US" sz="2400" kern="1200" dirty="0" err="1"/>
            <a:t>Darija</a:t>
          </a:r>
          <a:r>
            <a:rPr lang="en-US" sz="2400" kern="1200" dirty="0"/>
            <a:t> I. </a:t>
          </a:r>
          <a:r>
            <a:rPr lang="en-US" sz="2400" kern="1200" dirty="0" err="1"/>
            <a:t>Velikog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Miltijada</a:t>
          </a:r>
          <a:endParaRPr lang="en-US" sz="2400" kern="1200" dirty="0"/>
        </a:p>
      </dsp:txBody>
      <dsp:txXfrm>
        <a:off x="0" y="769310"/>
        <a:ext cx="4869656" cy="754101"/>
      </dsp:txXfrm>
    </dsp:sp>
    <dsp:sp modelId="{14D3F653-D570-42B9-ABA9-AC82EF071E5F}">
      <dsp:nvSpPr>
        <dsp:cNvPr id="0" name=""/>
        <dsp:cNvSpPr/>
      </dsp:nvSpPr>
      <dsp:spPr>
        <a:xfrm>
          <a:off x="0" y="1537474"/>
          <a:ext cx="4869656" cy="75410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Pomoć</a:t>
          </a:r>
          <a:r>
            <a:rPr lang="en-US" sz="2400" kern="1200" dirty="0"/>
            <a:t> </a:t>
          </a:r>
          <a:r>
            <a:rPr lang="en-US" sz="2400" kern="1200" dirty="0" err="1"/>
            <a:t>hoplita</a:t>
          </a:r>
          <a:r>
            <a:rPr lang="en-US" sz="2400" kern="1200" dirty="0"/>
            <a:t> </a:t>
          </a:r>
          <a:r>
            <a:rPr lang="en-US" sz="2400" kern="1200" dirty="0" err="1"/>
            <a:t>iz</a:t>
          </a:r>
          <a:r>
            <a:rPr lang="en-US" sz="2400" kern="1200" dirty="0"/>
            <a:t> </a:t>
          </a:r>
          <a:r>
            <a:rPr lang="en-US" sz="2400" kern="1200" dirty="0" err="1"/>
            <a:t>Plateje</a:t>
          </a:r>
          <a:endParaRPr lang="en-US" sz="2400" kern="1200" dirty="0"/>
        </a:p>
      </dsp:txBody>
      <dsp:txXfrm>
        <a:off x="0" y="1537474"/>
        <a:ext cx="4869656" cy="754101"/>
      </dsp:txXfrm>
    </dsp:sp>
    <dsp:sp modelId="{66AB89B9-3048-41D2-86DA-FD8F067EBF84}">
      <dsp:nvSpPr>
        <dsp:cNvPr id="0" name=""/>
        <dsp:cNvSpPr/>
      </dsp:nvSpPr>
      <dsp:spPr>
        <a:xfrm>
          <a:off x="0" y="2305638"/>
          <a:ext cx="4869656" cy="75410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Oslabljena atenska vojska uspjela je izvojevati pobjedu</a:t>
          </a:r>
          <a:endParaRPr lang="en-US" sz="2400" kern="1200" dirty="0"/>
        </a:p>
      </dsp:txBody>
      <dsp:txXfrm>
        <a:off x="0" y="2305638"/>
        <a:ext cx="4869656" cy="754101"/>
      </dsp:txXfrm>
    </dsp:sp>
    <dsp:sp modelId="{8F6AE54F-368B-499C-91AB-45D539E5573F}">
      <dsp:nvSpPr>
        <dsp:cNvPr id="0" name=""/>
        <dsp:cNvSpPr/>
      </dsp:nvSpPr>
      <dsp:spPr>
        <a:xfrm>
          <a:off x="0" y="3073802"/>
          <a:ext cx="4869656" cy="7541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Hoplit</a:t>
          </a:r>
          <a:r>
            <a:rPr lang="en-US" sz="2400" kern="1200" dirty="0"/>
            <a:t> </a:t>
          </a:r>
          <a:r>
            <a:rPr lang="en-US" sz="2400" kern="1200" dirty="0" err="1"/>
            <a:t>Fidipid</a:t>
          </a:r>
          <a:endParaRPr lang="en-US" sz="2400" kern="1200" dirty="0"/>
        </a:p>
      </dsp:txBody>
      <dsp:txXfrm>
        <a:off x="0" y="3073802"/>
        <a:ext cx="4869656" cy="7541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8A345-4446-4367-9298-B2AE2B5ED997}">
      <dsp:nvSpPr>
        <dsp:cNvPr id="0" name=""/>
        <dsp:cNvSpPr/>
      </dsp:nvSpPr>
      <dsp:spPr>
        <a:xfrm>
          <a:off x="266845" y="0"/>
          <a:ext cx="3842678" cy="8139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479. </a:t>
          </a:r>
          <a:r>
            <a:rPr lang="en-US" sz="2400" kern="1200" dirty="0" err="1"/>
            <a:t>godina</a:t>
          </a:r>
          <a:r>
            <a:rPr lang="en-US" sz="2400" kern="1200" dirty="0"/>
            <a:t> pr. Krista – </a:t>
          </a:r>
          <a:r>
            <a:rPr lang="en-US" sz="2400" kern="1200" dirty="0" err="1"/>
            <a:t>Bitka</a:t>
          </a:r>
          <a:r>
            <a:rPr lang="en-US" sz="2400" kern="1200" dirty="0"/>
            <a:t> </a:t>
          </a:r>
          <a:r>
            <a:rPr lang="en-US" sz="2400" kern="1200" dirty="0" err="1"/>
            <a:t>kod</a:t>
          </a:r>
          <a:r>
            <a:rPr lang="en-US" sz="2400" kern="1200" dirty="0"/>
            <a:t> </a:t>
          </a:r>
          <a:r>
            <a:rPr lang="en-US" sz="2400" kern="1200" dirty="0" err="1"/>
            <a:t>Plateje</a:t>
          </a:r>
          <a:endParaRPr lang="en-US" sz="2400" kern="1200" dirty="0"/>
        </a:p>
      </dsp:txBody>
      <dsp:txXfrm>
        <a:off x="266845" y="0"/>
        <a:ext cx="2943243" cy="813967"/>
      </dsp:txXfrm>
    </dsp:sp>
    <dsp:sp modelId="{85F03266-9806-424A-958B-EC5A20BB9F51}">
      <dsp:nvSpPr>
        <dsp:cNvPr id="0" name=""/>
        <dsp:cNvSpPr/>
      </dsp:nvSpPr>
      <dsp:spPr>
        <a:xfrm>
          <a:off x="266864" y="871725"/>
          <a:ext cx="4392296" cy="713491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Pobjeda</a:t>
          </a:r>
          <a:r>
            <a:rPr lang="en-US" sz="2400" kern="1200" dirty="0"/>
            <a:t> </a:t>
          </a:r>
          <a:r>
            <a:rPr lang="en-US" sz="2400" kern="1200" dirty="0" err="1"/>
            <a:t>spartanaca</a:t>
          </a:r>
          <a:r>
            <a:rPr lang="en-US" sz="2400" kern="1200" dirty="0"/>
            <a:t> </a:t>
          </a:r>
          <a:r>
            <a:rPr lang="en-US" sz="2400" kern="1200" dirty="0" err="1"/>
            <a:t>nad</a:t>
          </a:r>
          <a:r>
            <a:rPr lang="en-US" sz="2400" kern="1200" dirty="0"/>
            <a:t> </a:t>
          </a:r>
          <a:r>
            <a:rPr lang="en-US" sz="2400" kern="1200" dirty="0" err="1"/>
            <a:t>perzijanskim</a:t>
          </a:r>
          <a:r>
            <a:rPr lang="en-US" sz="2400" kern="1200" dirty="0"/>
            <a:t> </a:t>
          </a:r>
          <a:r>
            <a:rPr lang="en-US" sz="2400" kern="1200" dirty="0" err="1"/>
            <a:t>pješacima</a:t>
          </a:r>
          <a:endParaRPr lang="en-US" sz="2400" kern="1200" dirty="0"/>
        </a:p>
      </dsp:txBody>
      <dsp:txXfrm>
        <a:off x="266864" y="871725"/>
        <a:ext cx="3419688" cy="713491"/>
      </dsp:txXfrm>
    </dsp:sp>
    <dsp:sp modelId="{B0BD5B6A-101E-4544-AB04-D6E057573BB9}">
      <dsp:nvSpPr>
        <dsp:cNvPr id="0" name=""/>
        <dsp:cNvSpPr/>
      </dsp:nvSpPr>
      <dsp:spPr>
        <a:xfrm>
          <a:off x="340422" y="1725694"/>
          <a:ext cx="4462925" cy="1072378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Bitka</a:t>
          </a:r>
          <a:r>
            <a:rPr lang="en-US" sz="2400" kern="1200" dirty="0"/>
            <a:t> </a:t>
          </a:r>
          <a:r>
            <a:rPr lang="en-US" sz="2400" kern="1200" dirty="0" err="1"/>
            <a:t>kod</a:t>
          </a:r>
          <a:r>
            <a:rPr lang="en-US" sz="2400" kern="1200" dirty="0"/>
            <a:t> </a:t>
          </a:r>
          <a:r>
            <a:rPr lang="en-US" sz="2400" kern="1200" dirty="0" err="1"/>
            <a:t>rta</a:t>
          </a:r>
          <a:r>
            <a:rPr lang="en-US" sz="2400" kern="1200" dirty="0"/>
            <a:t> </a:t>
          </a:r>
          <a:r>
            <a:rPr lang="en-US" sz="2400" kern="1200" dirty="0" err="1"/>
            <a:t>Mikele</a:t>
          </a:r>
          <a:r>
            <a:rPr lang="en-US" sz="2400" kern="1200" dirty="0"/>
            <a:t>, </a:t>
          </a:r>
          <a:r>
            <a:rPr lang="en-US" sz="2400" kern="1200" dirty="0" err="1"/>
            <a:t>pobjeda</a:t>
          </a:r>
          <a:r>
            <a:rPr lang="en-US" sz="2400" kern="1200" dirty="0"/>
            <a:t> </a:t>
          </a:r>
          <a:r>
            <a:rPr lang="en-US" sz="2400" kern="1200" dirty="0" err="1"/>
            <a:t>nad</a:t>
          </a:r>
          <a:r>
            <a:rPr lang="en-US" sz="2400" kern="1200" dirty="0"/>
            <a:t> </a:t>
          </a:r>
          <a:r>
            <a:rPr lang="en-US" sz="2400" kern="1200" dirty="0" err="1"/>
            <a:t>perzijanskom</a:t>
          </a:r>
          <a:r>
            <a:rPr lang="en-US" sz="2400" kern="1200" dirty="0"/>
            <a:t> </a:t>
          </a:r>
          <a:r>
            <a:rPr lang="en-US" sz="2400" kern="1200" dirty="0" err="1"/>
            <a:t>mornaricom</a:t>
          </a:r>
          <a:endParaRPr lang="en-US" sz="2400" kern="1200" dirty="0"/>
        </a:p>
      </dsp:txBody>
      <dsp:txXfrm>
        <a:off x="340422" y="1725694"/>
        <a:ext cx="3480256" cy="1072378"/>
      </dsp:txXfrm>
    </dsp:sp>
    <dsp:sp modelId="{572547D3-A3C8-4CBB-919A-F987383AA3F7}">
      <dsp:nvSpPr>
        <dsp:cNvPr id="0" name=""/>
        <dsp:cNvSpPr/>
      </dsp:nvSpPr>
      <dsp:spPr>
        <a:xfrm>
          <a:off x="617969" y="2952908"/>
          <a:ext cx="4299611" cy="67992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449. </a:t>
          </a:r>
          <a:r>
            <a:rPr lang="en-US" sz="2400" kern="1200" dirty="0" err="1"/>
            <a:t>godine</a:t>
          </a:r>
          <a:r>
            <a:rPr lang="en-US" sz="2400" kern="1200" dirty="0"/>
            <a:t> pr. </a:t>
          </a:r>
          <a:r>
            <a:rPr lang="en-US" sz="2400" kern="1200" dirty="0" smtClean="0"/>
            <a:t>Krista</a:t>
          </a:r>
          <a:r>
            <a:rPr lang="hr-HR" sz="2400" kern="1200" dirty="0" smtClean="0"/>
            <a:t> </a:t>
          </a:r>
          <a:r>
            <a:rPr lang="en-US" sz="2400" kern="1200" dirty="0" err="1" smtClean="0"/>
            <a:t>završio</a:t>
          </a:r>
          <a:r>
            <a:rPr lang="en-US" sz="2400" kern="1200" dirty="0" smtClean="0"/>
            <a:t> rat</a:t>
          </a:r>
          <a:endParaRPr lang="en-US" sz="2400" kern="1200" dirty="0"/>
        </a:p>
      </dsp:txBody>
      <dsp:txXfrm>
        <a:off x="617969" y="2952908"/>
        <a:ext cx="3347526" cy="679923"/>
      </dsp:txXfrm>
    </dsp:sp>
    <dsp:sp modelId="{8A89AFDF-157C-4F33-83BB-374EB15EC030}">
      <dsp:nvSpPr>
        <dsp:cNvPr id="0" name=""/>
        <dsp:cNvSpPr/>
      </dsp:nvSpPr>
      <dsp:spPr>
        <a:xfrm>
          <a:off x="3199366" y="623425"/>
          <a:ext cx="529079" cy="529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199366" y="623425"/>
        <a:ext cx="529079" cy="529079"/>
      </dsp:txXfrm>
    </dsp:sp>
    <dsp:sp modelId="{85B3EF3E-1A02-44DE-AC7A-E044C492DE54}">
      <dsp:nvSpPr>
        <dsp:cNvPr id="0" name=""/>
        <dsp:cNvSpPr/>
      </dsp:nvSpPr>
      <dsp:spPr>
        <a:xfrm>
          <a:off x="3521190" y="1585387"/>
          <a:ext cx="529079" cy="529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521190" y="1585387"/>
        <a:ext cx="529079" cy="529079"/>
      </dsp:txXfrm>
    </dsp:sp>
    <dsp:sp modelId="{7D24AFE8-B0AA-43A9-8F98-0192BC4F7F2D}">
      <dsp:nvSpPr>
        <dsp:cNvPr id="0" name=""/>
        <dsp:cNvSpPr/>
      </dsp:nvSpPr>
      <dsp:spPr>
        <a:xfrm>
          <a:off x="3838211" y="2547349"/>
          <a:ext cx="529079" cy="529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838211" y="2547349"/>
        <a:ext cx="529079" cy="5290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A7DA8-C1DE-487F-AA49-16D424682A8B}">
      <dsp:nvSpPr>
        <dsp:cNvPr id="0" name=""/>
        <dsp:cNvSpPr/>
      </dsp:nvSpPr>
      <dsp:spPr>
        <a:xfrm>
          <a:off x="0" y="32068"/>
          <a:ext cx="4424952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Pobuna</a:t>
          </a:r>
          <a:r>
            <a:rPr lang="en-US" sz="1800" kern="1200" dirty="0"/>
            <a:t> </a:t>
          </a:r>
          <a:r>
            <a:rPr lang="en-US" sz="1800" kern="1200" dirty="0" err="1"/>
            <a:t>Grka</a:t>
          </a:r>
          <a:r>
            <a:rPr lang="en-US" sz="1800" kern="1200" dirty="0"/>
            <a:t> </a:t>
          </a:r>
          <a:r>
            <a:rPr lang="hr-HR" sz="1800" kern="1200" dirty="0"/>
            <a:t>u gradu Miletu</a:t>
          </a:r>
          <a:r>
            <a:rPr lang="en-US" sz="1800" kern="1200" dirty="0"/>
            <a:t> 499. </a:t>
          </a:r>
          <a:r>
            <a:rPr lang="en-US" sz="1800" kern="1200" dirty="0" err="1"/>
            <a:t>godine</a:t>
          </a:r>
          <a:r>
            <a:rPr lang="en-US" sz="1800" kern="1200" dirty="0"/>
            <a:t> pr. Krista</a:t>
          </a:r>
        </a:p>
      </dsp:txBody>
      <dsp:txXfrm>
        <a:off x="0" y="32068"/>
        <a:ext cx="4424952" cy="716040"/>
      </dsp:txXfrm>
    </dsp:sp>
    <dsp:sp modelId="{4CE66345-FA27-422D-816C-FA06695B70C2}">
      <dsp:nvSpPr>
        <dsp:cNvPr id="0" name=""/>
        <dsp:cNvSpPr/>
      </dsp:nvSpPr>
      <dsp:spPr>
        <a:xfrm>
          <a:off x="0" y="799948"/>
          <a:ext cx="4424952" cy="7160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492. </a:t>
          </a:r>
          <a:r>
            <a:rPr lang="en-US" sz="1800" kern="1200" dirty="0" err="1"/>
            <a:t>godina</a:t>
          </a:r>
          <a:r>
            <a:rPr lang="en-US" sz="1800" kern="1200" dirty="0"/>
            <a:t> pr. Krista </a:t>
          </a:r>
          <a:r>
            <a:rPr lang="en-US" sz="1800" kern="1200" dirty="0" err="1"/>
            <a:t>prvi</a:t>
          </a:r>
          <a:r>
            <a:rPr lang="en-US" sz="1800" kern="1200" dirty="0"/>
            <a:t> </a:t>
          </a:r>
          <a:r>
            <a:rPr lang="en-US" sz="1800" kern="1200" dirty="0" err="1"/>
            <a:t>vojni</a:t>
          </a:r>
          <a:r>
            <a:rPr lang="en-US" sz="1800" kern="1200" dirty="0"/>
            <a:t> </a:t>
          </a:r>
          <a:r>
            <a:rPr lang="en-US" sz="1800" kern="1200" dirty="0" err="1"/>
            <a:t>pohod</a:t>
          </a:r>
          <a:r>
            <a:rPr lang="en-US" sz="1800" kern="1200" dirty="0"/>
            <a:t> </a:t>
          </a:r>
          <a:r>
            <a:rPr lang="en-US" sz="1800" kern="1200" dirty="0" err="1"/>
            <a:t>na</a:t>
          </a:r>
          <a:r>
            <a:rPr lang="en-US" sz="1800" kern="1200" dirty="0"/>
            <a:t> </a:t>
          </a:r>
          <a:r>
            <a:rPr lang="en-US" sz="1800" kern="1200" dirty="0" err="1"/>
            <a:t>grčke</a:t>
          </a:r>
          <a:r>
            <a:rPr lang="en-US" sz="1800" kern="1200" dirty="0"/>
            <a:t> </a:t>
          </a:r>
          <a:r>
            <a:rPr lang="en-US" sz="1800" kern="1200" dirty="0" err="1"/>
            <a:t>polise</a:t>
          </a:r>
          <a:endParaRPr lang="en-US" sz="1800" kern="1200" dirty="0"/>
        </a:p>
      </dsp:txBody>
      <dsp:txXfrm>
        <a:off x="0" y="799948"/>
        <a:ext cx="4424952" cy="716040"/>
      </dsp:txXfrm>
    </dsp:sp>
    <dsp:sp modelId="{475B5319-7F8F-4EDF-A2A7-A3C095D21F8E}">
      <dsp:nvSpPr>
        <dsp:cNvPr id="0" name=""/>
        <dsp:cNvSpPr/>
      </dsp:nvSpPr>
      <dsp:spPr>
        <a:xfrm>
          <a:off x="0" y="1567827"/>
          <a:ext cx="4424952" cy="7160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490. g. pr. Kr. </a:t>
          </a:r>
          <a:r>
            <a:rPr lang="en-US" sz="1800" kern="1200"/>
            <a:t>- Bitka na Maratonskom polju</a:t>
          </a:r>
        </a:p>
      </dsp:txBody>
      <dsp:txXfrm>
        <a:off x="0" y="1567827"/>
        <a:ext cx="4424952" cy="716040"/>
      </dsp:txXfrm>
    </dsp:sp>
    <dsp:sp modelId="{47CEA629-8A96-4FA3-BD41-EEAC1C127360}">
      <dsp:nvSpPr>
        <dsp:cNvPr id="0" name=""/>
        <dsp:cNvSpPr/>
      </dsp:nvSpPr>
      <dsp:spPr>
        <a:xfrm>
          <a:off x="0" y="2335708"/>
          <a:ext cx="4424952" cy="7160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480. g. pr. Kr</a:t>
          </a:r>
          <a:r>
            <a:rPr lang="en-US" sz="1800" kern="1200"/>
            <a:t>ista – Bitka kod Termopilskog klanca</a:t>
          </a:r>
        </a:p>
      </dsp:txBody>
      <dsp:txXfrm>
        <a:off x="0" y="2335708"/>
        <a:ext cx="4424952" cy="716040"/>
      </dsp:txXfrm>
    </dsp:sp>
    <dsp:sp modelId="{D49D6882-D651-4B24-B213-4C7AFFA7A6E9}">
      <dsp:nvSpPr>
        <dsp:cNvPr id="0" name=""/>
        <dsp:cNvSpPr/>
      </dsp:nvSpPr>
      <dsp:spPr>
        <a:xfrm>
          <a:off x="0" y="3103587"/>
          <a:ext cx="4424952" cy="7160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480. g. pr. Kr</a:t>
          </a:r>
          <a:r>
            <a:rPr lang="en-US" sz="1800" kern="1200"/>
            <a:t>ista – Bitka u Salaminskom tjesnacu</a:t>
          </a:r>
        </a:p>
      </dsp:txBody>
      <dsp:txXfrm>
        <a:off x="0" y="3103587"/>
        <a:ext cx="4424952" cy="7160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AE4CC-8A90-4DE2-AFA8-70A5BBE34638}">
      <dsp:nvSpPr>
        <dsp:cNvPr id="0" name=""/>
        <dsp:cNvSpPr/>
      </dsp:nvSpPr>
      <dsp:spPr>
        <a:xfrm>
          <a:off x="0" y="1329"/>
          <a:ext cx="3954229" cy="6060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479. </a:t>
          </a:r>
          <a:r>
            <a:rPr lang="en-US" sz="2400" kern="1200" dirty="0" err="1"/>
            <a:t>godina</a:t>
          </a:r>
          <a:r>
            <a:rPr lang="en-US" sz="2400" kern="1200" dirty="0"/>
            <a:t> pr. Krista – </a:t>
          </a:r>
          <a:r>
            <a:rPr lang="en-US" sz="2400" kern="1200" dirty="0" err="1"/>
            <a:t>Bitka</a:t>
          </a:r>
          <a:r>
            <a:rPr lang="en-US" sz="2400" kern="1200" dirty="0"/>
            <a:t> </a:t>
          </a:r>
          <a:r>
            <a:rPr lang="en-US" sz="2400" kern="1200" dirty="0" err="1"/>
            <a:t>kod</a:t>
          </a:r>
          <a:r>
            <a:rPr lang="en-US" sz="2400" kern="1200" dirty="0"/>
            <a:t> </a:t>
          </a:r>
          <a:r>
            <a:rPr lang="en-US" sz="2400" kern="1200" dirty="0" err="1"/>
            <a:t>Plateje</a:t>
          </a:r>
          <a:endParaRPr lang="en-US" sz="2400" kern="1200" dirty="0"/>
        </a:p>
      </dsp:txBody>
      <dsp:txXfrm>
        <a:off x="0" y="1329"/>
        <a:ext cx="3954229" cy="606023"/>
      </dsp:txXfrm>
    </dsp:sp>
    <dsp:sp modelId="{400E626D-4173-49B2-A980-30882DA84699}">
      <dsp:nvSpPr>
        <dsp:cNvPr id="0" name=""/>
        <dsp:cNvSpPr/>
      </dsp:nvSpPr>
      <dsp:spPr>
        <a:xfrm>
          <a:off x="0" y="621697"/>
          <a:ext cx="3954229" cy="606023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Bitka</a:t>
          </a:r>
          <a:r>
            <a:rPr lang="en-US" sz="2400" kern="1200" dirty="0"/>
            <a:t> </a:t>
          </a:r>
          <a:r>
            <a:rPr lang="en-US" sz="2400" kern="1200" dirty="0" err="1"/>
            <a:t>kod</a:t>
          </a:r>
          <a:r>
            <a:rPr lang="en-US" sz="2400" kern="1200" dirty="0"/>
            <a:t> </a:t>
          </a:r>
          <a:r>
            <a:rPr lang="en-US" sz="2400" kern="1200" dirty="0" err="1"/>
            <a:t>rta</a:t>
          </a:r>
          <a:r>
            <a:rPr lang="en-US" sz="2400" kern="1200" dirty="0"/>
            <a:t> </a:t>
          </a:r>
          <a:r>
            <a:rPr lang="en-US" sz="2400" kern="1200" dirty="0" err="1"/>
            <a:t>Mikele</a:t>
          </a:r>
          <a:endParaRPr lang="en-US" sz="2400" kern="1200" dirty="0"/>
        </a:p>
      </dsp:txBody>
      <dsp:txXfrm>
        <a:off x="0" y="621697"/>
        <a:ext cx="3954229" cy="606023"/>
      </dsp:txXfrm>
    </dsp:sp>
    <dsp:sp modelId="{FC3CE21B-D6BB-44AD-9398-A79C3EAC5754}">
      <dsp:nvSpPr>
        <dsp:cNvPr id="0" name=""/>
        <dsp:cNvSpPr/>
      </dsp:nvSpPr>
      <dsp:spPr>
        <a:xfrm>
          <a:off x="0" y="1242064"/>
          <a:ext cx="3954229" cy="606023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449. </a:t>
          </a:r>
          <a:r>
            <a:rPr lang="en-US" sz="2400" kern="1200" dirty="0" err="1"/>
            <a:t>godine</a:t>
          </a:r>
          <a:r>
            <a:rPr lang="en-US" sz="2400" kern="1200" dirty="0"/>
            <a:t> pr. Krista </a:t>
          </a:r>
          <a:r>
            <a:rPr lang="en-US" sz="2400" kern="1200" dirty="0" err="1"/>
            <a:t>završio</a:t>
          </a:r>
          <a:r>
            <a:rPr lang="en-US" sz="2400" kern="1200" dirty="0"/>
            <a:t> </a:t>
          </a:r>
          <a:r>
            <a:rPr lang="en-US" sz="2400" kern="1200" dirty="0" smtClean="0"/>
            <a:t>rat</a:t>
          </a:r>
          <a:endParaRPr lang="en-US" sz="2400" kern="1200" dirty="0"/>
        </a:p>
      </dsp:txBody>
      <dsp:txXfrm>
        <a:off x="0" y="1242064"/>
        <a:ext cx="3954229" cy="606023"/>
      </dsp:txXfrm>
    </dsp:sp>
    <dsp:sp modelId="{AD4DDD89-6993-4209-9760-676BA5552BC2}">
      <dsp:nvSpPr>
        <dsp:cNvPr id="0" name=""/>
        <dsp:cNvSpPr/>
      </dsp:nvSpPr>
      <dsp:spPr>
        <a:xfrm>
          <a:off x="0" y="1862431"/>
          <a:ext cx="3954229" cy="606023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Osnivanje</a:t>
          </a:r>
          <a:r>
            <a:rPr lang="en-US" sz="2400" kern="1200" dirty="0"/>
            <a:t> </a:t>
          </a:r>
          <a:r>
            <a:rPr lang="en-US" sz="2400" kern="1200" dirty="0" err="1"/>
            <a:t>saveza</a:t>
          </a:r>
          <a:r>
            <a:rPr lang="en-US" sz="2400" kern="1200" dirty="0"/>
            <a:t>: </a:t>
          </a:r>
        </a:p>
      </dsp:txBody>
      <dsp:txXfrm>
        <a:off x="0" y="1862431"/>
        <a:ext cx="3954229" cy="606023"/>
      </dsp:txXfrm>
    </dsp:sp>
    <dsp:sp modelId="{77548B09-4E24-42F2-A08C-7CCE5B7FA5B1}">
      <dsp:nvSpPr>
        <dsp:cNvPr id="0" name=""/>
        <dsp:cNvSpPr/>
      </dsp:nvSpPr>
      <dsp:spPr>
        <a:xfrm>
          <a:off x="0" y="2482798"/>
          <a:ext cx="3954229" cy="606023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Atenski</a:t>
          </a:r>
          <a:r>
            <a:rPr lang="en-US" sz="2400" kern="1200" dirty="0"/>
            <a:t> </a:t>
          </a:r>
          <a:r>
            <a:rPr lang="en-US" sz="2400" kern="1200" dirty="0" err="1"/>
            <a:t>pomorski</a:t>
          </a:r>
          <a:r>
            <a:rPr lang="en-US" sz="2400" kern="1200" dirty="0"/>
            <a:t> </a:t>
          </a:r>
          <a:r>
            <a:rPr lang="en-US" sz="2400" kern="1200" dirty="0" err="1"/>
            <a:t>savez</a:t>
          </a:r>
          <a:endParaRPr lang="en-US" sz="2400" kern="1200" dirty="0"/>
        </a:p>
      </dsp:txBody>
      <dsp:txXfrm>
        <a:off x="0" y="2482798"/>
        <a:ext cx="3954229" cy="606023"/>
      </dsp:txXfrm>
    </dsp:sp>
    <dsp:sp modelId="{97CCE676-1BE7-4EC7-9CF5-DFECAF6B4611}">
      <dsp:nvSpPr>
        <dsp:cNvPr id="0" name=""/>
        <dsp:cNvSpPr/>
      </dsp:nvSpPr>
      <dsp:spPr>
        <a:xfrm>
          <a:off x="0" y="3103165"/>
          <a:ext cx="3954229" cy="60602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Peloponeski</a:t>
          </a:r>
          <a:r>
            <a:rPr lang="en-US" sz="2400" kern="1200" dirty="0"/>
            <a:t> </a:t>
          </a:r>
          <a:r>
            <a:rPr lang="en-US" sz="2400" kern="1200" dirty="0" err="1"/>
            <a:t>savez</a:t>
          </a:r>
          <a:endParaRPr lang="en-US" sz="2400" kern="1200" dirty="0"/>
        </a:p>
      </dsp:txBody>
      <dsp:txXfrm>
        <a:off x="0" y="3103165"/>
        <a:ext cx="3954229" cy="60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7245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Ostatci</a:t>
            </a:r>
            <a:r>
              <a:rPr lang="en-US" dirty="0"/>
              <a:t> </a:t>
            </a:r>
            <a:r>
              <a:rPr lang="en-US" dirty="0" err="1"/>
              <a:t>polisa</a:t>
            </a:r>
            <a:r>
              <a:rPr lang="en-US" dirty="0"/>
              <a:t> </a:t>
            </a:r>
            <a:r>
              <a:rPr lang="en-US" dirty="0" err="1"/>
              <a:t>Mileta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6183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9957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Atenski</a:t>
            </a:r>
            <a:r>
              <a:rPr lang="en-US" dirty="0"/>
              <a:t> </a:t>
            </a:r>
            <a:r>
              <a:rPr lang="en-US" dirty="0" err="1"/>
              <a:t>vojnik</a:t>
            </a:r>
            <a:r>
              <a:rPr lang="en-US" dirty="0"/>
              <a:t> </a:t>
            </a:r>
            <a:r>
              <a:rPr lang="en-US" dirty="0" err="1"/>
              <a:t>Fidipid</a:t>
            </a:r>
            <a:r>
              <a:rPr lang="en-US" dirty="0"/>
              <a:t> je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pobjede</a:t>
            </a:r>
            <a:r>
              <a:rPr lang="en-US" dirty="0"/>
              <a:t> </a:t>
            </a:r>
            <a:r>
              <a:rPr lang="en-US" dirty="0" err="1"/>
              <a:t>Atenjana</a:t>
            </a:r>
            <a:r>
              <a:rPr lang="en-US" dirty="0"/>
              <a:t> </a:t>
            </a:r>
            <a:r>
              <a:rPr lang="en-US" dirty="0" err="1"/>
              <a:t>trčao</a:t>
            </a:r>
            <a:r>
              <a:rPr lang="en-US" dirty="0"/>
              <a:t> od </a:t>
            </a:r>
            <a:r>
              <a:rPr lang="en-US" dirty="0" err="1"/>
              <a:t>Maratona</a:t>
            </a:r>
            <a:r>
              <a:rPr lang="en-US" dirty="0"/>
              <a:t> do Atene 42 </a:t>
            </a:r>
            <a:r>
              <a:rPr lang="en-US" dirty="0" err="1"/>
              <a:t>kilometra</a:t>
            </a:r>
            <a:r>
              <a:rPr lang="en-US" dirty="0"/>
              <a:t> u </a:t>
            </a:r>
            <a:r>
              <a:rPr lang="en-US" dirty="0" err="1"/>
              <a:t>punoj</a:t>
            </a:r>
            <a:r>
              <a:rPr lang="en-US" dirty="0"/>
              <a:t> </a:t>
            </a:r>
            <a:r>
              <a:rPr lang="en-US" dirty="0" err="1"/>
              <a:t>ratnoj</a:t>
            </a:r>
            <a:r>
              <a:rPr lang="en-US" dirty="0"/>
              <a:t> </a:t>
            </a:r>
            <a:r>
              <a:rPr lang="en-US" dirty="0" err="1"/>
              <a:t>opremi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javio</a:t>
            </a:r>
            <a:r>
              <a:rPr lang="en-US" dirty="0"/>
              <a:t> o </a:t>
            </a:r>
            <a:r>
              <a:rPr lang="en-US" dirty="0" err="1"/>
              <a:t>pobjedi</a:t>
            </a:r>
            <a:r>
              <a:rPr lang="en-US" dirty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6387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Spartanski</a:t>
            </a:r>
            <a:r>
              <a:rPr lang="en-US" dirty="0"/>
              <a:t> </a:t>
            </a:r>
            <a:r>
              <a:rPr lang="en-US" dirty="0" err="1"/>
              <a:t>kralj</a:t>
            </a:r>
            <a:r>
              <a:rPr lang="en-US" dirty="0"/>
              <a:t> Leonida je </a:t>
            </a:r>
            <a:r>
              <a:rPr lang="en-US" dirty="0" err="1"/>
              <a:t>branio</a:t>
            </a:r>
            <a:r>
              <a:rPr lang="en-US" dirty="0"/>
              <a:t> </a:t>
            </a:r>
            <a:r>
              <a:rPr lang="en-US" dirty="0" err="1"/>
              <a:t>Termopilski</a:t>
            </a:r>
            <a:r>
              <a:rPr lang="en-US" dirty="0"/>
              <a:t> </a:t>
            </a:r>
            <a:r>
              <a:rPr lang="en-US" dirty="0" err="1"/>
              <a:t>klanac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tristo</a:t>
            </a:r>
            <a:r>
              <a:rPr lang="en-US" dirty="0"/>
              <a:t> </a:t>
            </a:r>
            <a:r>
              <a:rPr lang="en-US" dirty="0" err="1"/>
              <a:t>spartanskih</a:t>
            </a:r>
            <a:r>
              <a:rPr lang="en-US" dirty="0"/>
              <a:t> </a:t>
            </a:r>
            <a:r>
              <a:rPr lang="en-US" dirty="0" err="1" smtClean="0"/>
              <a:t>hoplit</a:t>
            </a:r>
            <a:r>
              <a:rPr lang="hr-HR" dirty="0" smtClean="0"/>
              <a:t>a</a:t>
            </a:r>
            <a:r>
              <a:rPr lang="en-US" dirty="0" smtClean="0"/>
              <a:t>.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hrabro</a:t>
            </a:r>
            <a:r>
              <a:rPr lang="en-US" dirty="0"/>
              <a:t> </a:t>
            </a:r>
            <a:r>
              <a:rPr lang="en-US" dirty="0" err="1"/>
              <a:t>borili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poginuli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bojnom</a:t>
            </a:r>
            <a:r>
              <a:rPr lang="en-US" dirty="0"/>
              <a:t> </a:t>
            </a:r>
            <a:r>
              <a:rPr lang="en-US" dirty="0" err="1"/>
              <a:t>polju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6574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Spartanka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2669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Rekonstrukcija</a:t>
            </a:r>
            <a:r>
              <a:rPr lang="en-US" dirty="0"/>
              <a:t> trireme, </a:t>
            </a:r>
            <a:r>
              <a:rPr lang="en-US" dirty="0" err="1"/>
              <a:t>grčkog</a:t>
            </a:r>
            <a:r>
              <a:rPr lang="en-US" dirty="0"/>
              <a:t> </a:t>
            </a:r>
            <a:r>
              <a:rPr lang="en-US" dirty="0" err="1"/>
              <a:t>ratnog</a:t>
            </a:r>
            <a:r>
              <a:rPr lang="en-US" dirty="0"/>
              <a:t> </a:t>
            </a:r>
            <a:r>
              <a:rPr lang="en-US" dirty="0" smtClean="0"/>
              <a:t>bro</a:t>
            </a:r>
            <a:r>
              <a:rPr lang="hr-HR" dirty="0" smtClean="0"/>
              <a:t>da</a:t>
            </a:r>
            <a:r>
              <a:rPr lang="en-US" dirty="0" smtClean="0"/>
              <a:t> </a:t>
            </a:r>
            <a:r>
              <a:rPr lang="en-US" dirty="0"/>
              <a:t>s tri </a:t>
            </a:r>
            <a:r>
              <a:rPr lang="en-US" dirty="0" err="1"/>
              <a:t>reda</a:t>
            </a:r>
            <a:r>
              <a:rPr lang="en-US" dirty="0"/>
              <a:t> </a:t>
            </a:r>
            <a:r>
              <a:rPr lang="en-US" dirty="0" err="1"/>
              <a:t>vesala</a:t>
            </a:r>
            <a:r>
              <a:rPr lang="en-US" dirty="0"/>
              <a:t>, </a:t>
            </a:r>
            <a:r>
              <a:rPr lang="en-US" dirty="0" err="1"/>
              <a:t>oko</a:t>
            </a:r>
            <a:r>
              <a:rPr lang="en-US" dirty="0"/>
              <a:t> III. </a:t>
            </a:r>
            <a:r>
              <a:rPr lang="en-US" dirty="0" err="1"/>
              <a:t>st.</a:t>
            </a:r>
            <a:r>
              <a:rPr lang="en-US" dirty="0"/>
              <a:t> pr. Krista.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3430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8557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Zmijski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en-US" dirty="0"/>
              <a:t>, </a:t>
            </a:r>
            <a:r>
              <a:rPr lang="en-US" dirty="0" err="1"/>
              <a:t>spomenik</a:t>
            </a:r>
            <a:r>
              <a:rPr lang="en-US" dirty="0"/>
              <a:t> </a:t>
            </a:r>
            <a:r>
              <a:rPr lang="en-US" dirty="0" err="1"/>
              <a:t>pobjede</a:t>
            </a:r>
            <a:r>
              <a:rPr lang="en-US" dirty="0"/>
              <a:t> </a:t>
            </a:r>
            <a:r>
              <a:rPr lang="en-US" dirty="0" err="1"/>
              <a:t>Grka</a:t>
            </a:r>
            <a:r>
              <a:rPr lang="en-US" dirty="0"/>
              <a:t> and </a:t>
            </a:r>
            <a:r>
              <a:rPr lang="en-US" dirty="0" err="1"/>
              <a:t>Perzijancima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6314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565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6616" y="719138"/>
            <a:ext cx="818271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913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26" y="2251885"/>
            <a:ext cx="4578895" cy="152329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Grčko-perzijski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ratovi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026" y="3775176"/>
            <a:ext cx="4578895" cy="511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dirty="0">
                <a:solidFill>
                  <a:srgbClr val="FFFFFF"/>
                </a:solidFill>
              </a:rPr>
              <a:t>Nastavna tema: </a:t>
            </a:r>
            <a:r>
              <a:rPr lang="en-US" sz="2400" dirty="0" err="1">
                <a:solidFill>
                  <a:srgbClr val="FFFFFF"/>
                </a:solidFill>
              </a:rPr>
              <a:t>Ratovi</a:t>
            </a:r>
            <a:r>
              <a:rPr lang="en-US" sz="2400" dirty="0">
                <a:solidFill>
                  <a:srgbClr val="FFFFFF"/>
                </a:solidFill>
              </a:rPr>
              <a:t> Stare </a:t>
            </a:r>
            <a:r>
              <a:rPr lang="en-US" sz="2400" dirty="0" err="1">
                <a:solidFill>
                  <a:srgbClr val="FFFFFF"/>
                </a:solidFill>
              </a:rPr>
              <a:t>Grčke</a:t>
            </a:r>
            <a:endParaRPr lang="hr-HR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F85D95-06C1-4239-881C-9604E342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Termopilski klanac danas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planina, na otvorenom, trava, priroda&#10;&#10;Opis je automatski generiran">
            <a:extLst>
              <a:ext uri="{FF2B5EF4-FFF2-40B4-BE49-F238E27FC236}">
                <a16:creationId xmlns="" xmlns:a16="http://schemas.microsoft.com/office/drawing/2014/main" id="{5F7CB89F-6F9C-4784-BBC5-95B85E7F4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987574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66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B336162-B533-4EFE-8BB3-8EBB4A5E3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85788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EE50B74-D6DE-4633-A677-E07543FA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059302"/>
            <a:ext cx="2774103" cy="1024896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Najvažnije bitke</a:t>
            </a:r>
            <a:endParaRPr lang="hr-HR" sz="2400">
              <a:solidFill>
                <a:srgbClr val="26262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FB76237-759E-44F7-AF0C-5B7D170A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57238"/>
            <a:ext cx="4056522" cy="3939542"/>
          </a:xfrm>
        </p:spPr>
        <p:txBody>
          <a:bodyPr anchor="ctr">
            <a:normAutofit/>
          </a:bodyPr>
          <a:lstStyle/>
          <a:p>
            <a:r>
              <a:rPr lang="hr-HR" altLang="sr-Latn-RS" sz="2400" dirty="0"/>
              <a:t>480. g. pr. Kr</a:t>
            </a:r>
            <a:r>
              <a:rPr lang="en-US" altLang="sr-Latn-RS" sz="2400" dirty="0" err="1"/>
              <a:t>ista</a:t>
            </a:r>
            <a:r>
              <a:rPr lang="en-US" altLang="sr-Latn-RS" sz="2400" dirty="0"/>
              <a:t> – </a:t>
            </a:r>
            <a:r>
              <a:rPr lang="en-US" altLang="sr-Latn-RS" sz="2400" dirty="0" err="1"/>
              <a:t>Bitka</a:t>
            </a:r>
            <a:r>
              <a:rPr lang="en-US" altLang="sr-Latn-RS" sz="2400" dirty="0"/>
              <a:t> u </a:t>
            </a:r>
            <a:r>
              <a:rPr lang="en-US" altLang="sr-Latn-RS" sz="2400" dirty="0" err="1"/>
              <a:t>Salaminskom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tjesnacu</a:t>
            </a:r>
            <a:endParaRPr lang="en-US" altLang="sr-Latn-RS" sz="2400" dirty="0"/>
          </a:p>
          <a:p>
            <a:r>
              <a:rPr lang="hr-HR" altLang="sr-Latn-RS" sz="2400" dirty="0"/>
              <a:t>M</a:t>
            </a:r>
            <a:r>
              <a:rPr lang="hr-HR" altLang="sr-Latn-RS" sz="2400" dirty="0" smtClean="0"/>
              <a:t>ali </a:t>
            </a:r>
            <a:r>
              <a:rPr lang="hr-HR" altLang="sr-Latn-RS" sz="2400" dirty="0"/>
              <a:t>okretni </a:t>
            </a:r>
            <a:r>
              <a:rPr lang="en-US" altLang="sr-Latn-RS" sz="2400" dirty="0" err="1"/>
              <a:t>grčki</a:t>
            </a:r>
            <a:r>
              <a:rPr lang="en-US" altLang="sr-Latn-RS" sz="2400" dirty="0"/>
              <a:t> </a:t>
            </a:r>
            <a:r>
              <a:rPr lang="hr-HR" altLang="sr-Latn-RS" sz="2400" dirty="0"/>
              <a:t>brodovi </a:t>
            </a:r>
            <a:r>
              <a:rPr lang="hr-HR" altLang="sr-Latn-RS" sz="2400" dirty="0" smtClean="0"/>
              <a:t>lako su </a:t>
            </a:r>
            <a:r>
              <a:rPr lang="hr-HR" altLang="sr-Latn-RS" sz="2400" dirty="0"/>
              <a:t>porazili tromo perzijsko brodovlje</a:t>
            </a:r>
            <a:endParaRPr lang="en-US" altLang="sr-Latn-RS" sz="2400" dirty="0"/>
          </a:p>
          <a:p>
            <a:r>
              <a:rPr lang="en-US" altLang="sr-Latn-RS" sz="2400" dirty="0" err="1"/>
              <a:t>Uništena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perzijska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mornarica</a:t>
            </a:r>
            <a:endParaRPr lang="en-US" altLang="sr-Latn-RS" sz="2400" dirty="0"/>
          </a:p>
          <a:p>
            <a:endParaRPr lang="en-US" altLang="sr-Latn-RS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1092573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2F89A1A-BB47-479B-ADA2-EFDABBFE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Najvažnije bitke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="" xmlns:a16="http://schemas.microsoft.com/office/drawing/2014/main" id="{62A3461D-7597-4A92-A409-5E01BFF20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4407980"/>
              </p:ext>
            </p:extLst>
          </p:nvPr>
        </p:nvGraphicFramePr>
        <p:xfrm>
          <a:off x="3923928" y="843558"/>
          <a:ext cx="4803348" cy="369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758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2A4B3439-9BCE-40FA-B830-BACFB61B8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49" r="-2" b="16584"/>
          <a:stretch/>
        </p:blipFill>
        <p:spPr>
          <a:xfrm>
            <a:off x="827584" y="1059582"/>
            <a:ext cx="4392488" cy="25560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609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C3B1254-D491-446B-B5CE-17909987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Vrijeme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prostor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B6005F6-AE7D-4A5A-9021-3484847E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Pogledajte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povijesni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zemljovid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grčko-perzijskih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ratova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135.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pitanja</a:t>
            </a:r>
            <a:endParaRPr lang="hr-H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47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AFC15A5-C952-4221-83B6-7395F17A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Trirema, grčki ratni brod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voda, nebo, plovilo, transport&#10;&#10;Opis je automatski generiran">
            <a:extLst>
              <a:ext uri="{FF2B5EF4-FFF2-40B4-BE49-F238E27FC236}">
                <a16:creationId xmlns="" xmlns:a16="http://schemas.microsoft.com/office/drawing/2014/main" id="{8C1842B4-6462-4108-9056-4AF5D452B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366" y="1026451"/>
            <a:ext cx="4915159" cy="30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27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E409109-8E52-4F98-A37B-3E07C70C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Posljedice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ratova</a:t>
            </a:r>
            <a:endParaRPr lang="hr-HR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FB07E87-D48B-4FFA-B74B-1E34AA351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Stvaranje</a:t>
            </a:r>
            <a:r>
              <a:rPr lang="en-US" sz="2400" dirty="0"/>
              <a:t> </a:t>
            </a:r>
            <a:r>
              <a:rPr lang="en-US" sz="2400" dirty="0" err="1"/>
              <a:t>saveza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Delski</a:t>
            </a:r>
            <a:r>
              <a:rPr lang="en-US" sz="2400" dirty="0"/>
              <a:t> (</a:t>
            </a:r>
            <a:r>
              <a:rPr lang="en-US" sz="2400" dirty="0" err="1"/>
              <a:t>Atenski</a:t>
            </a:r>
            <a:r>
              <a:rPr lang="en-US" sz="2400" dirty="0"/>
              <a:t>) </a:t>
            </a:r>
            <a:r>
              <a:rPr lang="en-US" sz="2400" dirty="0" err="1"/>
              <a:t>pomorski</a:t>
            </a:r>
            <a:r>
              <a:rPr lang="en-US" sz="2400" dirty="0"/>
              <a:t> </a:t>
            </a:r>
            <a:r>
              <a:rPr lang="en-US" sz="2400" dirty="0" err="1"/>
              <a:t>savez</a:t>
            </a:r>
            <a:endParaRPr lang="en-US" sz="2400" dirty="0"/>
          </a:p>
          <a:p>
            <a:r>
              <a:rPr lang="en-US" sz="2400" dirty="0" err="1"/>
              <a:t>Peloponeski</a:t>
            </a:r>
            <a:r>
              <a:rPr lang="en-US" sz="2400" dirty="0"/>
              <a:t> </a:t>
            </a:r>
            <a:r>
              <a:rPr lang="en-US" sz="2400" dirty="0" err="1"/>
              <a:t>savez</a:t>
            </a:r>
            <a:endParaRPr lang="en-US" sz="2400" dirty="0"/>
          </a:p>
          <a:p>
            <a:r>
              <a:rPr lang="en-US" sz="2400" dirty="0" err="1"/>
              <a:t>Obnavljanje</a:t>
            </a:r>
            <a:r>
              <a:rPr lang="en-US" sz="2400" dirty="0"/>
              <a:t> </a:t>
            </a:r>
            <a:r>
              <a:rPr lang="en-US" sz="2400" dirty="0" err="1"/>
              <a:t>starih</a:t>
            </a:r>
            <a:r>
              <a:rPr lang="en-US" sz="2400" dirty="0"/>
              <a:t> </a:t>
            </a:r>
            <a:r>
              <a:rPr lang="en-US" sz="2400" dirty="0" err="1"/>
              <a:t>suprotnosti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nesuglasica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81652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3439B59-196A-474B-B92F-CC866159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467544"/>
            <a:ext cx="3286147" cy="1205295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r>
              <a:rPr lang="en-US" sz="3200" dirty="0" err="1"/>
              <a:t>Rad</a:t>
            </a:r>
            <a:r>
              <a:rPr lang="en-US" sz="3200" dirty="0"/>
              <a:t> s </a:t>
            </a:r>
            <a:r>
              <a:rPr lang="en-US" sz="3200" dirty="0" err="1"/>
              <a:t>povijesnim</a:t>
            </a:r>
            <a:r>
              <a:rPr lang="en-US" sz="3200" dirty="0"/>
              <a:t> </a:t>
            </a:r>
            <a:r>
              <a:rPr lang="en-US" sz="3200" dirty="0" err="1"/>
              <a:t>izvorima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012502A-A9E9-4CEA-BFBF-B161F0B0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78532"/>
            <a:ext cx="2874953" cy="2561717"/>
          </a:xfrm>
        </p:spPr>
        <p:txBody>
          <a:bodyPr>
            <a:noAutofit/>
          </a:bodyPr>
          <a:lstStyle/>
          <a:p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povijesne</a:t>
            </a:r>
            <a:r>
              <a:rPr lang="en-US" sz="2400" dirty="0"/>
              <a:t> </a:t>
            </a:r>
            <a:r>
              <a:rPr lang="en-US" sz="2400" dirty="0" err="1"/>
              <a:t>izvore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stranicama</a:t>
            </a:r>
            <a:r>
              <a:rPr lang="en-US" sz="2400" dirty="0"/>
              <a:t> 137. </a:t>
            </a:r>
            <a:r>
              <a:rPr lang="en-US" sz="2400" dirty="0" err="1"/>
              <a:t>i</a:t>
            </a:r>
            <a:r>
              <a:rPr lang="en-US" sz="2400" dirty="0"/>
              <a:t> 138</a:t>
            </a:r>
            <a:r>
              <a:rPr lang="en-US" sz="2400" dirty="0" smtClean="0"/>
              <a:t>.</a:t>
            </a:r>
            <a:r>
              <a:rPr lang="hr-HR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/>
              <a:t>analizirajte</a:t>
            </a:r>
            <a:r>
              <a:rPr lang="en-US" sz="2400" dirty="0"/>
              <a:t> </a:t>
            </a:r>
            <a:r>
              <a:rPr lang="en-US" sz="2400" dirty="0" err="1"/>
              <a:t>ih</a:t>
            </a:r>
            <a:r>
              <a:rPr lang="en-US" sz="2400" dirty="0"/>
              <a:t> </a:t>
            </a:r>
            <a:r>
              <a:rPr lang="hr-H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CCD40D1-CC12-49E2-BE9A-5ABB26FCC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444" y="482600"/>
            <a:ext cx="2099833" cy="40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88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EBA273-9B86-45A6-9952-AC676007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C5A4B870-6CE0-4F6A-8500-8F1531572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2913805"/>
              </p:ext>
            </p:extLst>
          </p:nvPr>
        </p:nvGraphicFramePr>
        <p:xfrm>
          <a:off x="4355976" y="915566"/>
          <a:ext cx="4424952" cy="385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943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53DD43F-97BA-4F37-844F-B69C3027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="" xmlns:a16="http://schemas.microsoft.com/office/drawing/2014/main" id="{B9B61ED8-9804-457B-8656-4182246F6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5236428"/>
              </p:ext>
            </p:extLst>
          </p:nvPr>
        </p:nvGraphicFramePr>
        <p:xfrm>
          <a:off x="4644008" y="915566"/>
          <a:ext cx="3954229" cy="371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9012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Grčko-perzijski ratovi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758E404D-8F89-4669-B69F-58EC5EAF2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8610996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E862D5C3-6FDE-4F56-B295-E1AFD247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Grčko-perzijski ratovi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nebo, na otvorenom, fotografija, staro&#10;&#10;Opis je automatski generiran">
            <a:extLst>
              <a:ext uri="{FF2B5EF4-FFF2-40B4-BE49-F238E27FC236}">
                <a16:creationId xmlns="" xmlns:a16="http://schemas.microsoft.com/office/drawing/2014/main" id="{CBB7FA8D-6538-40D2-BCB4-D8A4475FC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8" r="-2" b="-2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3A0611D-8D82-4DAB-84B3-5AA65677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Polis </a:t>
            </a:r>
            <a:r>
              <a:rPr lang="en-US" sz="2400" dirty="0" err="1">
                <a:solidFill>
                  <a:srgbClr val="FFFFFF"/>
                </a:solidFill>
              </a:rPr>
              <a:t>Milet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sravnio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zemljom</a:t>
            </a:r>
            <a:r>
              <a:rPr lang="en-US" sz="2400" dirty="0">
                <a:solidFill>
                  <a:srgbClr val="FFFFFF"/>
                </a:solidFill>
              </a:rPr>
              <a:t>, a </a:t>
            </a:r>
            <a:r>
              <a:rPr lang="en-US" sz="2400" dirty="0" err="1">
                <a:solidFill>
                  <a:srgbClr val="FFFFFF"/>
                </a:solidFill>
              </a:rPr>
              <a:t>stanovništvo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pobio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prodao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 smtClean="0">
                <a:solidFill>
                  <a:srgbClr val="FFFFFF"/>
                </a:solidFill>
              </a:rPr>
              <a:t>roblje</a:t>
            </a:r>
            <a:r>
              <a:rPr lang="hr-HR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5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Naslov 1">
            <a:extLst>
              <a:ext uri="{FF2B5EF4-FFF2-40B4-BE49-F238E27FC236}">
                <a16:creationId xmlns="" xmlns:a16="http://schemas.microsoft.com/office/drawing/2014/main" id="{5F17D9C7-4318-4EBD-94EF-17BD719C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Grčko-perzijski ratovi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6E70C2D0-468E-4D23-B55B-94B53DFB8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441724"/>
              </p:ext>
            </p:extLst>
          </p:nvPr>
        </p:nvGraphicFramePr>
        <p:xfrm>
          <a:off x="3851920" y="7715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3846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4F3D68-3E25-49F2-AF19-B5817A9A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Najvažnije bitke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8D3B7BB9-0C07-4886-97D0-9EBF45FEE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155457"/>
              </p:ext>
            </p:extLst>
          </p:nvPr>
        </p:nvGraphicFramePr>
        <p:xfrm>
          <a:off x="3779912" y="84355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5129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E71F63-4A21-438F-A809-345C59B8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Spomenik Fidipidu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nebo, na otvorenom, cesta, reptil&#10;&#10;Opis je automatski generiran">
            <a:extLst>
              <a:ext uri="{FF2B5EF4-FFF2-40B4-BE49-F238E27FC236}">
                <a16:creationId xmlns="" xmlns:a16="http://schemas.microsoft.com/office/drawing/2014/main" id="{7ABD9964-BDDA-42BC-8F6D-C901E704E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366" y="1038740"/>
            <a:ext cx="4915159" cy="30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14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B336162-B533-4EFE-8BB3-8EBB4A5E3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85788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759FD1D-CCB3-41F6-B047-BF35FFA5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059302"/>
            <a:ext cx="2774103" cy="1024896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Posljedice</a:t>
            </a:r>
            <a:endParaRPr lang="hr-HR" sz="2400">
              <a:solidFill>
                <a:srgbClr val="26262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50292F9-7690-49A9-B00C-1D84D2086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601978"/>
            <a:ext cx="4056522" cy="3939542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Organizacija</a:t>
            </a:r>
            <a:r>
              <a:rPr lang="en-US" sz="2400" dirty="0"/>
              <a:t> </a:t>
            </a:r>
            <a:r>
              <a:rPr lang="en-US" sz="2400" dirty="0" err="1"/>
              <a:t>zajedničke</a:t>
            </a:r>
            <a:r>
              <a:rPr lang="en-US" sz="2400" dirty="0"/>
              <a:t> </a:t>
            </a:r>
            <a:r>
              <a:rPr lang="en-US" sz="2400" dirty="0" err="1"/>
              <a:t>odbrane</a:t>
            </a:r>
            <a:endParaRPr lang="en-US" sz="2400" dirty="0"/>
          </a:p>
          <a:p>
            <a:r>
              <a:rPr lang="en-US" sz="2400" dirty="0" err="1"/>
              <a:t>Stvaranje</a:t>
            </a:r>
            <a:r>
              <a:rPr lang="en-US" sz="2400" dirty="0"/>
              <a:t> </a:t>
            </a:r>
            <a:r>
              <a:rPr lang="en-US" sz="2400" dirty="0" err="1"/>
              <a:t>svegrčkog</a:t>
            </a:r>
            <a:r>
              <a:rPr lang="en-US" sz="2400" dirty="0"/>
              <a:t> </a:t>
            </a:r>
            <a:r>
              <a:rPr lang="en-US" sz="2400" dirty="0" err="1"/>
              <a:t>saveza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čelu</a:t>
            </a:r>
            <a:r>
              <a:rPr lang="en-US" sz="2400" dirty="0"/>
              <a:t> s </a:t>
            </a:r>
            <a:r>
              <a:rPr lang="en-US" sz="2400" dirty="0" err="1"/>
              <a:t>Spartom</a:t>
            </a:r>
            <a:endParaRPr lang="en-US" sz="2400" dirty="0"/>
          </a:p>
          <a:p>
            <a:r>
              <a:rPr lang="en-US" sz="2400" dirty="0" err="1"/>
              <a:t>Temistoklo</a:t>
            </a:r>
            <a:r>
              <a:rPr lang="en-US" sz="2400" dirty="0"/>
              <a:t>, </a:t>
            </a:r>
            <a:r>
              <a:rPr lang="en-US" sz="2400" dirty="0" err="1"/>
              <a:t>gradnja</a:t>
            </a:r>
            <a:r>
              <a:rPr lang="en-US" sz="2400" dirty="0"/>
              <a:t> </a:t>
            </a:r>
            <a:r>
              <a:rPr lang="en-US" sz="2400" dirty="0" err="1"/>
              <a:t>jake</a:t>
            </a:r>
            <a:r>
              <a:rPr lang="en-US" sz="2400" dirty="0"/>
              <a:t> </a:t>
            </a:r>
            <a:r>
              <a:rPr lang="en-US" sz="2400" dirty="0" err="1"/>
              <a:t>mornarice</a:t>
            </a:r>
            <a:r>
              <a:rPr lang="en-US" sz="2400" dirty="0"/>
              <a:t> u </a:t>
            </a:r>
            <a:r>
              <a:rPr lang="en-US" sz="2400" dirty="0" err="1"/>
              <a:t>Ateni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07148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9EF0224-A22A-4359-B9A3-D75B302A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1" y="602493"/>
            <a:ext cx="3985902" cy="994173"/>
          </a:xfrm>
        </p:spPr>
        <p:txBody>
          <a:bodyPr>
            <a:normAutofit/>
          </a:bodyPr>
          <a:lstStyle/>
          <a:p>
            <a:r>
              <a:rPr lang="en-US" dirty="0"/>
              <a:t>Najvažnije </a:t>
            </a:r>
            <a:r>
              <a:rPr lang="en-US" dirty="0" err="1"/>
              <a:t>bitke</a:t>
            </a:r>
            <a:endParaRPr lang="hr-HR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0D60ECE-8986-45DC-B7FE-EC7699B46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079122" cy="438020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96964194-5878-40D2-8EC0-DDC58387F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51850" cy="4241205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832D394-7B44-40BD-B553-842763E70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99" y="219456"/>
            <a:ext cx="1813216" cy="325240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877F5BC-9737-447A-9126-F08D666D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0" y="1709263"/>
            <a:ext cx="3985907" cy="2531940"/>
          </a:xfrm>
        </p:spPr>
        <p:txBody>
          <a:bodyPr anchor="t">
            <a:normAutofit fontScale="92500" lnSpcReduction="20000"/>
          </a:bodyPr>
          <a:lstStyle/>
          <a:p>
            <a:r>
              <a:rPr lang="hr-HR" altLang="sr-Latn-RS" sz="2400" dirty="0"/>
              <a:t>480. g. pr. Kr</a:t>
            </a:r>
            <a:r>
              <a:rPr lang="en-US" altLang="sr-Latn-RS" sz="2400" dirty="0" err="1"/>
              <a:t>ista</a:t>
            </a:r>
            <a:r>
              <a:rPr lang="en-US" altLang="sr-Latn-RS" sz="2400" dirty="0"/>
              <a:t> – </a:t>
            </a:r>
            <a:r>
              <a:rPr lang="en-US" altLang="sr-Latn-RS" sz="2400" dirty="0" err="1"/>
              <a:t>Bitka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kod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Termopilskog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klanca</a:t>
            </a:r>
            <a:endParaRPr lang="en-US" altLang="sr-Latn-RS" sz="2400" dirty="0"/>
          </a:p>
          <a:p>
            <a:r>
              <a:rPr lang="hr-HR" altLang="sr-Latn-RS" sz="2400" dirty="0"/>
              <a:t>N</a:t>
            </a:r>
            <a:r>
              <a:rPr lang="hr-HR" altLang="sr-Latn-RS" sz="2400" dirty="0" smtClean="0"/>
              <a:t>ovi </a:t>
            </a:r>
            <a:r>
              <a:rPr lang="hr-HR" altLang="sr-Latn-RS" sz="2400" dirty="0"/>
              <a:t>napad na Grčku pokreće novi perzijski kralj Kserkso</a:t>
            </a:r>
          </a:p>
          <a:p>
            <a:r>
              <a:rPr lang="hr-HR" altLang="sr-Latn-RS" sz="2400" dirty="0"/>
              <a:t>Spartanci su branili klanac do posljednjeg čovjeka pod zapovjedništvom kralja </a:t>
            </a:r>
            <a:r>
              <a:rPr lang="hr-HR" altLang="sr-Latn-RS" sz="2400" dirty="0" err="1"/>
              <a:t>Leonide</a:t>
            </a:r>
            <a:endParaRPr lang="en-US" altLang="sr-Latn-RS" sz="2400" dirty="0"/>
          </a:p>
          <a:p>
            <a:endParaRPr lang="en-US" altLang="sr-Latn-RS" sz="1400" dirty="0"/>
          </a:p>
          <a:p>
            <a:endParaRPr lang="hr-HR" altLang="sr-Latn-RS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20773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5627F1A-EC3B-4884-9461-BD926877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Spartanski kralj Leonida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ebo, na otvorenom, osoba, životinja&#10;&#10;Opis je automatski generiran">
            <a:extLst>
              <a:ext uri="{FF2B5EF4-FFF2-40B4-BE49-F238E27FC236}">
                <a16:creationId xmlns="" xmlns:a16="http://schemas.microsoft.com/office/drawing/2014/main" id="{561481C0-A02D-465C-96D2-ADD389727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96" r="-2" b="-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050647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507</Words>
  <Application>Microsoft Office PowerPoint</Application>
  <PresentationFormat>On-screen Show (16:9)</PresentationFormat>
  <Paragraphs>79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Grčko-perzijski ratovi</vt:lpstr>
      <vt:lpstr>Grčko-perzijski ratovi</vt:lpstr>
      <vt:lpstr>Grčko-perzijski ratovi</vt:lpstr>
      <vt:lpstr>Grčko-perzijski ratovi</vt:lpstr>
      <vt:lpstr>Najvažnije bitke</vt:lpstr>
      <vt:lpstr>Spomenik Fidipidu</vt:lpstr>
      <vt:lpstr>Posljedice</vt:lpstr>
      <vt:lpstr>Najvažnije bitke</vt:lpstr>
      <vt:lpstr>Spartanski kralj Leonida</vt:lpstr>
      <vt:lpstr>Termopilski klanac danas</vt:lpstr>
      <vt:lpstr>Najvažnije bitke</vt:lpstr>
      <vt:lpstr>Najvažnije bitke</vt:lpstr>
      <vt:lpstr>Vrijeme i prostor</vt:lpstr>
      <vt:lpstr>Trirema, grčki ratni brod</vt:lpstr>
      <vt:lpstr>Posljedice ratova</vt:lpstr>
      <vt:lpstr>Rad s povijesnim izvorima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Grčko-perzijski ratovi</dc:title>
  <dc:creator>Ivan Cuzic</dc:creator>
  <cp:lastModifiedBy>dvukelic</cp:lastModifiedBy>
  <cp:revision>7</cp:revision>
  <dcterms:created xsi:type="dcterms:W3CDTF">2019-09-30T23:01:45Z</dcterms:created>
  <dcterms:modified xsi:type="dcterms:W3CDTF">2019-10-01T11:34:32Z</dcterms:modified>
</cp:coreProperties>
</file>